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054" autoAdjust="0"/>
  </p:normalViewPr>
  <p:slideViewPr>
    <p:cSldViewPr snapToGrid="0">
      <p:cViewPr varScale="1">
        <p:scale>
          <a:sx n="45" d="100"/>
          <a:sy n="45" d="100"/>
        </p:scale>
        <p:origin x="21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9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7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0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4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6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5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0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0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8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7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9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1319-28DC-4D19-91CA-5A43B1EC85C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A846-1D59-4F74-9BF9-DA062D8C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26732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Рассказ «В парке».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3602038"/>
            <a:ext cx="2455334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chemeClr val="accent2"/>
                </a:solidFill>
              </a:rPr>
              <a:t>Падают(что?)________.</a:t>
            </a:r>
            <a:endParaRPr lang="ru-RU" sz="10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3" y="2844801"/>
            <a:ext cx="1608667" cy="1522790"/>
          </a:xfrm>
        </p:spPr>
      </p:pic>
    </p:spTree>
    <p:extLst>
      <p:ext uri="{BB962C8B-B14F-4D97-AF65-F5344CB8AC3E}">
        <p14:creationId xmlns:p14="http://schemas.microsoft.com/office/powerpoint/2010/main" val="15874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838" y="823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chemeClr val="accent2"/>
                </a:solidFill>
              </a:rPr>
              <a:t>Падают листья. Листопад.</a:t>
            </a:r>
            <a:endParaRPr lang="ru-RU" sz="10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38" y="4030132"/>
            <a:ext cx="1282095" cy="1667291"/>
          </a:xfrm>
        </p:spPr>
      </p:pic>
    </p:spTree>
    <p:extLst>
      <p:ext uri="{BB962C8B-B14F-4D97-AF65-F5344CB8AC3E}">
        <p14:creationId xmlns:p14="http://schemas.microsoft.com/office/powerpoint/2010/main" val="1254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067" y="129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В парке мы(что делали?)___,___,отдыхали.</a:t>
            </a:r>
            <a:endParaRPr lang="ru-RU" sz="1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34" y="792449"/>
            <a:ext cx="1617133" cy="11621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99" y="792449"/>
            <a:ext cx="1409529" cy="7866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3" y="4007996"/>
            <a:ext cx="119380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28" y="4769996"/>
            <a:ext cx="1185335" cy="14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В парке мы гуляли, играли, отдыхали.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31" y="2204111"/>
            <a:ext cx="1029369" cy="9218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3" y="3639344"/>
            <a:ext cx="1334168" cy="127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95" y="4274344"/>
            <a:ext cx="1818105" cy="15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5271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Хорошо в парке!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75" y="2489199"/>
            <a:ext cx="2209649" cy="1574801"/>
          </a:xfrm>
        </p:spPr>
      </p:pic>
    </p:spTree>
    <p:extLst>
      <p:ext uri="{BB962C8B-B14F-4D97-AF65-F5344CB8AC3E}">
        <p14:creationId xmlns:p14="http://schemas.microsoft.com/office/powerpoint/2010/main" val="12868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8988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Время года_____________.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438400"/>
            <a:ext cx="1845733" cy="1490133"/>
          </a:xfrm>
        </p:spPr>
      </p:pic>
    </p:spTree>
    <p:extLst>
      <p:ext uri="{BB962C8B-B14F-4D97-AF65-F5344CB8AC3E}">
        <p14:creationId xmlns:p14="http://schemas.microsoft.com/office/powerpoint/2010/main" val="2868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Время года осень.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860800"/>
            <a:ext cx="1659467" cy="1490133"/>
          </a:xfrm>
        </p:spPr>
      </p:pic>
    </p:spTree>
    <p:extLst>
      <p:ext uri="{BB962C8B-B14F-4D97-AF65-F5344CB8AC3E}">
        <p14:creationId xmlns:p14="http://schemas.microsoft.com/office/powerpoint/2010/main" val="2262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В четверг мы ходили(куда?)_________.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3" y="3708400"/>
            <a:ext cx="2099734" cy="1540933"/>
          </a:xfrm>
        </p:spPr>
      </p:pic>
    </p:spTree>
    <p:extLst>
      <p:ext uri="{BB962C8B-B14F-4D97-AF65-F5344CB8AC3E}">
        <p14:creationId xmlns:p14="http://schemas.microsoft.com/office/powerpoint/2010/main" val="42540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В четверг мы ходили  в парк.</a:t>
            </a:r>
            <a:endParaRPr lang="ru-RU" sz="1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6" y="2760133"/>
            <a:ext cx="1573911" cy="18600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31732"/>
            <a:ext cx="1320800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В парке растут(что?)_____и _____.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54400"/>
            <a:ext cx="1286934" cy="12022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2" y="3962400"/>
            <a:ext cx="982135" cy="1100667"/>
          </a:xfrm>
        </p:spPr>
      </p:pic>
    </p:spTree>
    <p:extLst>
      <p:ext uri="{BB962C8B-B14F-4D97-AF65-F5344CB8AC3E}">
        <p14:creationId xmlns:p14="http://schemas.microsoft.com/office/powerpoint/2010/main" val="2702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В парке растут(что?) деревья и кусты.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                                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деревья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013200"/>
            <a:ext cx="1310746" cy="9096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                           </a:t>
            </a:r>
            <a:r>
              <a:rPr lang="ru-RU" sz="1000" dirty="0" smtClean="0">
                <a:solidFill>
                  <a:srgbClr val="FFC000"/>
                </a:solidFill>
              </a:rPr>
              <a:t>кусты</a:t>
            </a:r>
            <a:endParaRPr lang="ru-RU" sz="1000" dirty="0">
              <a:solidFill>
                <a:srgbClr val="FFC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79183"/>
            <a:ext cx="1261533" cy="1032933"/>
          </a:xfrm>
        </p:spPr>
      </p:pic>
    </p:spTree>
    <p:extLst>
      <p:ext uri="{BB962C8B-B14F-4D97-AF65-F5344CB8AC3E}">
        <p14:creationId xmlns:p14="http://schemas.microsoft.com/office/powerpoint/2010/main" val="9232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866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Светит(что?)___________________.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7" y="3826933"/>
            <a:ext cx="2319866" cy="1253067"/>
          </a:xfrm>
        </p:spPr>
      </p:pic>
    </p:spTree>
    <p:extLst>
      <p:ext uri="{BB962C8B-B14F-4D97-AF65-F5344CB8AC3E}">
        <p14:creationId xmlns:p14="http://schemas.microsoft.com/office/powerpoint/2010/main" val="2530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Светит солнце.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13200"/>
            <a:ext cx="1100667" cy="1032933"/>
          </a:xfrm>
        </p:spPr>
      </p:pic>
    </p:spTree>
    <p:extLst>
      <p:ext uri="{BB962C8B-B14F-4D97-AF65-F5344CB8AC3E}">
        <p14:creationId xmlns:p14="http://schemas.microsoft.com/office/powerpoint/2010/main" val="1149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74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Рассказ «В парке».</vt:lpstr>
      <vt:lpstr>Время года_____________.</vt:lpstr>
      <vt:lpstr>Время года осень.</vt:lpstr>
      <vt:lpstr>В четверг мы ходили(куда?)_________.</vt:lpstr>
      <vt:lpstr>В четверг мы ходили  в парк.</vt:lpstr>
      <vt:lpstr>В парке растут(что?)_____и _____.</vt:lpstr>
      <vt:lpstr>В парке растут(что?) деревья и кусты.</vt:lpstr>
      <vt:lpstr>Светит(что?)___________________.</vt:lpstr>
      <vt:lpstr>Светит солнце.</vt:lpstr>
      <vt:lpstr>Падают(что?)________.</vt:lpstr>
      <vt:lpstr>Падают листья. Листопад.</vt:lpstr>
      <vt:lpstr>В парке мы(что делали?)___,___,отдыхали.</vt:lpstr>
      <vt:lpstr>В парке мы гуляли, играли, отдыхали.</vt:lpstr>
      <vt:lpstr>Хорошо в парке!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«В парке».</dc:title>
  <dc:creator>user</dc:creator>
  <cp:lastModifiedBy>user</cp:lastModifiedBy>
  <cp:revision>12</cp:revision>
  <dcterms:created xsi:type="dcterms:W3CDTF">2013-10-21T10:28:13Z</dcterms:created>
  <dcterms:modified xsi:type="dcterms:W3CDTF">2014-01-17T12:29:05Z</dcterms:modified>
</cp:coreProperties>
</file>