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58" r:id="rId9"/>
    <p:sldId id="259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1BFE-94B8-4B86-A30A-4812BDE4CE0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6297B4-DC16-4AA8-8B15-06DF953CA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1BFE-94B8-4B86-A30A-4812BDE4CE0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97B4-DC16-4AA8-8B15-06DF953CA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1BFE-94B8-4B86-A30A-4812BDE4CE0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97B4-DC16-4AA8-8B15-06DF953CA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1BFE-94B8-4B86-A30A-4812BDE4CE0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6297B4-DC16-4AA8-8B15-06DF953CA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1BFE-94B8-4B86-A30A-4812BDE4CE0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97B4-DC16-4AA8-8B15-06DF953CAD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1BFE-94B8-4B86-A30A-4812BDE4CE0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97B4-DC16-4AA8-8B15-06DF953CA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1BFE-94B8-4B86-A30A-4812BDE4CE0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D6297B4-DC16-4AA8-8B15-06DF953CAD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1BFE-94B8-4B86-A30A-4812BDE4CE0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97B4-DC16-4AA8-8B15-06DF953CA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1BFE-94B8-4B86-A30A-4812BDE4CE0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97B4-DC16-4AA8-8B15-06DF953CA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1BFE-94B8-4B86-A30A-4812BDE4CE0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97B4-DC16-4AA8-8B15-06DF953CA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1BFE-94B8-4B86-A30A-4812BDE4CE0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97B4-DC16-4AA8-8B15-06DF953CAD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ED81BFE-94B8-4B86-A30A-4812BDE4CE0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D6297B4-DC16-4AA8-8B15-06DF953CAD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71545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Молитва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Елена\Downloads\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7" y="1071546"/>
            <a:ext cx="7411861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работу!</a:t>
            </a:r>
            <a:endParaRPr lang="ru-RU" dirty="0"/>
          </a:p>
        </p:txBody>
      </p:sp>
      <p:pic>
        <p:nvPicPr>
          <p:cNvPr id="1026" name="Picture 2" descr="C:\Users\Елена\Downloads\Solnishno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85219" y="1554163"/>
            <a:ext cx="452596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МКОУ «Частоозерская средняя общеобразовательная школа»</a:t>
            </a:r>
          </a:p>
          <a:p>
            <a:r>
              <a:rPr lang="ru-RU" dirty="0" smtClean="0"/>
              <a:t>Макарова Е.В., учитель начальных классов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ownloads\ч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4955115" cy="680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Молись, дитя, мужай с годами,</a:t>
            </a:r>
          </a:p>
          <a:p>
            <a:pPr>
              <a:buNone/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И пусть на склоне долгих лет</a:t>
            </a:r>
          </a:p>
          <a:p>
            <a:pPr>
              <a:buNone/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Такими ж светлыми очами</a:t>
            </a:r>
          </a:p>
          <a:p>
            <a:pPr>
              <a:buNone/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Тебе глядеть на белый свет.</a:t>
            </a:r>
          </a:p>
          <a:p>
            <a:pPr>
              <a:buNone/>
            </a:pPr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И.Никитин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ownloads\ч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4581209" cy="594626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43438" y="714356"/>
            <a:ext cx="4500562" cy="285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Пётр Ильич Чайковский </a:t>
            </a:r>
          </a:p>
          <a:p>
            <a:pPr algn="ctr"/>
            <a:r>
              <a:rPr lang="ru-RU" sz="3600" dirty="0" smtClean="0"/>
              <a:t>«Детский альбом»</a:t>
            </a:r>
          </a:p>
          <a:p>
            <a:pPr algn="ctr"/>
            <a:r>
              <a:rPr lang="ru-RU" sz="3600" dirty="0" smtClean="0"/>
              <a:t>Пьеса «Утренняя молитва»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671514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Самая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первая пьеса в «Детском альбоме» -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это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«Утренняя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молитва». Ведь именно с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утренней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молитвы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начинался день каждого ребенка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во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времена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Чайковского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-Какая музыка по характеру, темпу?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-Какие чувства передаёт музыка?</a:t>
            </a:r>
          </a:p>
          <a:p>
            <a:pPr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Господи Боже, грешных спаси.</a:t>
            </a:r>
          </a:p>
          <a:p>
            <a:pPr>
              <a:buNone/>
            </a:pP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Сделай, чтоб лучше жилось на Руси.</a:t>
            </a:r>
          </a:p>
          <a:p>
            <a:pPr>
              <a:buNone/>
            </a:pP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Сделай, чтоб стало тепло и светло.</a:t>
            </a:r>
          </a:p>
          <a:p>
            <a:pPr>
              <a:buNone/>
            </a:pP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Солнце чтоб ясное в небе взошло.</a:t>
            </a:r>
          </a:p>
          <a:p>
            <a:pPr>
              <a:buNone/>
            </a:pP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Людей, и птиц, и зверей,</a:t>
            </a:r>
          </a:p>
          <a:p>
            <a:pPr>
              <a:buNone/>
            </a:pP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Прошу тебя, обогрей.</a:t>
            </a:r>
          </a:p>
          <a:p>
            <a:pPr>
              <a:buNone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А.Лунин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-Послушайте  пьесу «В церкви»</a:t>
            </a:r>
          </a:p>
          <a:p>
            <a:pPr>
              <a:buNone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-В чем отличие от предыдущей музыки?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ownloads\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22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ownloads\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362763"/>
            <a:ext cx="9144000" cy="6095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</TotalTime>
  <Words>156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Молитва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Спасибо за работу!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Молитва</dc:title>
  <dc:creator>Елена</dc:creator>
  <cp:lastModifiedBy>Елена</cp:lastModifiedBy>
  <cp:revision>6</cp:revision>
  <dcterms:created xsi:type="dcterms:W3CDTF">2011-12-01T15:43:24Z</dcterms:created>
  <dcterms:modified xsi:type="dcterms:W3CDTF">2012-10-20T14:08:50Z</dcterms:modified>
</cp:coreProperties>
</file>