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00264"/>
      </p:ext>
    </p:extLst>
  </p:cSld>
  <p:clrMapOvr>
    <a:masterClrMapping/>
  </p:clrMapOvr>
  <p:transition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17150"/>
      </p:ext>
    </p:extLst>
  </p:cSld>
  <p:clrMapOvr>
    <a:masterClrMapping/>
  </p:clrMapOvr>
  <p:transition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89112"/>
      </p:ext>
    </p:extLst>
  </p:cSld>
  <p:clrMapOvr>
    <a:masterClrMapping/>
  </p:clrMapOvr>
  <p:transition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70944"/>
      </p:ext>
    </p:extLst>
  </p:cSld>
  <p:clrMapOvr>
    <a:masterClrMapping/>
  </p:clrMapOvr>
  <p:transition>
    <p:pull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38979"/>
      </p:ext>
    </p:extLst>
  </p:cSld>
  <p:clrMapOvr>
    <a:masterClrMapping/>
  </p:clrMapOvr>
  <p:transition>
    <p:pull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27662"/>
      </p:ext>
    </p:extLst>
  </p:cSld>
  <p:clrMapOvr>
    <a:masterClrMapping/>
  </p:clrMapOvr>
  <p:transition>
    <p:pull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14088"/>
      </p:ext>
    </p:extLst>
  </p:cSld>
  <p:clrMapOvr>
    <a:masterClrMapping/>
  </p:clrMapOvr>
  <p:transition>
    <p:pull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03993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45621"/>
      </p:ext>
    </p:extLst>
  </p:cSld>
  <p:clrMapOvr>
    <a:masterClrMapping/>
  </p:clrMapOvr>
  <p:transition>
    <p:pull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59047"/>
      </p:ext>
    </p:extLst>
  </p:cSld>
  <p:clrMapOvr>
    <a:masterClrMapping/>
  </p:clrMapOvr>
  <p:transition>
    <p:pull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454B-6076-4227-A72E-81FBC737601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5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6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8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0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2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18864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Синквейн</a:t>
            </a:r>
            <a:r>
              <a:rPr lang="ru-RU" sz="28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-(с фр.) – «пять строк», </a:t>
            </a:r>
            <a:r>
              <a:rPr lang="ru-RU" sz="2800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пятистрочная</a:t>
            </a:r>
            <a:r>
              <a:rPr lang="ru-RU" sz="28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строфа нерифмованного стихотворения. </a:t>
            </a:r>
            <a:endParaRPr lang="ru-RU" sz="2800" kern="0" dirty="0" smtClean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259818"/>
            <a:ext cx="4572000" cy="45981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Синквейн</a:t>
            </a: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– концентрация знаний, ассоциаций, чувств; сужение оценки явлений и событий, выражение своей позиции, взгляда на событие, предмет.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Работа над созданием </a:t>
            </a:r>
            <a:r>
              <a:rPr lang="ru-RU" sz="2400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синквейна</a:t>
            </a: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является одним из эффективных методов развития образной речи, который позволяет быстро получить результат </a:t>
            </a:r>
          </a:p>
        </p:txBody>
      </p:sp>
      <p:pic>
        <p:nvPicPr>
          <p:cNvPr id="4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35690">
            <a:off x="6292784" y="4518509"/>
            <a:ext cx="962025" cy="800100"/>
          </a:xfrm>
          <a:prstGeom prst="rect">
            <a:avLst/>
          </a:prstGeom>
          <a:noFill/>
        </p:spPr>
      </p:pic>
      <p:pic>
        <p:nvPicPr>
          <p:cNvPr id="5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61568">
            <a:off x="7528025" y="2173655"/>
            <a:ext cx="962025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048965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7667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rgbClr val="C00000"/>
                </a:solidFill>
                <a:latin typeface="Tahoma"/>
              </a:rPr>
              <a:t>Правила составления </a:t>
            </a:r>
            <a:r>
              <a:rPr lang="ru-RU" altLang="ru-RU" b="1" i="1" dirty="0" err="1">
                <a:solidFill>
                  <a:srgbClr val="C00000"/>
                </a:solidFill>
                <a:latin typeface="Tahoma"/>
              </a:rPr>
              <a:t>синквейна</a:t>
            </a:r>
            <a:r>
              <a:rPr lang="ru-RU" altLang="ru-RU" b="1" i="1" dirty="0">
                <a:solidFill>
                  <a:srgbClr val="C00000"/>
                </a:solidFill>
                <a:latin typeface="Tahoma"/>
              </a:rPr>
              <a:t>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00000"/>
                </a:solidFill>
                <a:latin typeface="Tahoma"/>
              </a:rPr>
              <a:t>·        первая строка – одно слово, обычно существительное, отражающее  главную идею;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00000"/>
                </a:solidFill>
                <a:latin typeface="Tahoma"/>
              </a:rPr>
              <a:t>·        вторая строка – два слова, прилагательные, описывающие основную мысль;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00000"/>
                </a:solidFill>
                <a:latin typeface="Tahoma"/>
              </a:rPr>
              <a:t>·        третья строка – три слова, глаголы, описывающие действия в  рамках темы;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00000"/>
                </a:solidFill>
                <a:latin typeface="Tahoma"/>
              </a:rPr>
              <a:t>·        четвертая строка - фраза из нескольких слов, показывающая отношение к </a:t>
            </a:r>
            <a:r>
              <a:rPr lang="ru-RU" altLang="ru-RU" dirty="0" smtClean="0">
                <a:solidFill>
                  <a:srgbClr val="C00000"/>
                </a:solidFill>
                <a:latin typeface="Tahoma"/>
              </a:rPr>
              <a:t>теме;</a:t>
            </a:r>
            <a:endParaRPr lang="ru-RU" altLang="ru-RU" dirty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C00000"/>
              </a:solidFill>
              <a:latin typeface="Tahom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C00000"/>
                </a:solidFill>
                <a:latin typeface="Tahoma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ahoma"/>
              </a:rPr>
              <a:t> ·</a:t>
            </a:r>
            <a:r>
              <a:rPr lang="ru-RU" altLang="ru-RU" dirty="0">
                <a:solidFill>
                  <a:srgbClr val="C00000"/>
                </a:solidFill>
                <a:latin typeface="Tahoma"/>
              </a:rPr>
              <a:t>        пятая строка – слова, связанные с первым, отражающие сущность темы</a:t>
            </a:r>
            <a:r>
              <a:rPr lang="ru-RU" altLang="ru-RU" dirty="0">
                <a:solidFill>
                  <a:srgbClr val="FFFFFF"/>
                </a:solidFill>
                <a:latin typeface="Tahoma"/>
              </a:rPr>
              <a:t>.</a:t>
            </a:r>
          </a:p>
        </p:txBody>
      </p:sp>
      <p:pic>
        <p:nvPicPr>
          <p:cNvPr id="3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68239">
            <a:off x="7345395" y="1553256"/>
            <a:ext cx="962025" cy="800100"/>
          </a:xfrm>
          <a:prstGeom prst="rect">
            <a:avLst/>
          </a:prstGeom>
          <a:noFill/>
        </p:spPr>
      </p:pic>
      <p:pic>
        <p:nvPicPr>
          <p:cNvPr id="4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35690">
            <a:off x="1051993" y="4302485"/>
            <a:ext cx="962025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0241954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188640"/>
            <a:ext cx="4572000" cy="2973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Снайпер</a:t>
            </a: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 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Холодный, равнодушный    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Выглядывает, высматривает, готовится     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Метко стреляет, не </a:t>
            </a:r>
            <a:r>
              <a:rPr lang="ru-RU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задумываясь</a:t>
            </a: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 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Ужас.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4572000" cy="2973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ЕЛЬ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ДУШИСТАЯ, ЧУДЕСНАЯ.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РАСТЕТ, ВЕСЕЛИТ, РАДУЕТ.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Я ЛЮБЛЮ ЗИМНЮЮ ЕЛЬ. 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  <a:defRPr/>
            </a:pPr>
            <a:r>
              <a:rPr lang="ru-RU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ЗИМА, НОВЫЙ ГОД, ДЕТСТВО</a:t>
            </a:r>
          </a:p>
        </p:txBody>
      </p:sp>
      <p:pic>
        <p:nvPicPr>
          <p:cNvPr id="4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4082">
            <a:off x="2836400" y="2201132"/>
            <a:ext cx="962025" cy="800100"/>
          </a:xfrm>
          <a:prstGeom prst="rect">
            <a:avLst/>
          </a:prstGeom>
          <a:noFill/>
        </p:spPr>
      </p:pic>
      <p:pic>
        <p:nvPicPr>
          <p:cNvPr id="5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935690">
            <a:off x="6004752" y="4374494"/>
            <a:ext cx="962025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018138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1975" y="2743200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4648200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935690">
            <a:off x="899592" y="1575669"/>
            <a:ext cx="962025" cy="800100"/>
          </a:xfrm>
          <a:prstGeom prst="rect">
            <a:avLst/>
          </a:prstGeom>
          <a:noFill/>
        </p:spPr>
      </p:pic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6336208" y="1350255"/>
            <a:ext cx="1993404" cy="1223963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462212" y="944637"/>
            <a:ext cx="3586832" cy="2791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С утра небо затянуто серыми тучами. Только одна тучка была белая,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как барашек. Солнечные лучи с трудом пробивались сквозь серые тучи.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Подул сильный ветер и стал разгонять серые тучи. Белая тучка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испугалась, спряталась за серыми тучами и исчезла.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7"/>
          <a:stretch>
            <a:fillRect/>
          </a:stretch>
        </p:blipFill>
        <p:spPr>
          <a:xfrm>
            <a:off x="263938" y="3888581"/>
            <a:ext cx="1743075" cy="1519237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462212" y="4077072"/>
            <a:ext cx="4630068" cy="25650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Плывет злая тучка по небу мимо других тучек. Налетела на другие тучи,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столкнуть с пути хочет. Пыжится, тужится, а сдвинуть не может.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Разбежалась тучка, ударилась о тучи, да и разлетелась злюка 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маленькие тучки.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116632"/>
            <a:ext cx="51314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</a:rPr>
              <a:t>Сказки – миниатюры</a:t>
            </a:r>
            <a:r>
              <a:rPr lang="ru-RU" sz="1600" dirty="0" smtClean="0">
                <a:solidFill>
                  <a:srgbClr val="FFFF00"/>
                </a:solidFill>
              </a:rPr>
              <a:t>.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10329"/>
      </p:ext>
    </p:extLst>
  </p:cSld>
  <p:clrMapOvr>
    <a:masterClrMapping/>
  </p:clrMapOvr>
  <p:transition advTm="45246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1975" y="2743200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4648200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295400"/>
            <a:ext cx="962025" cy="800100"/>
          </a:xfrm>
          <a:prstGeom prst="rect">
            <a:avLst/>
          </a:prstGeom>
          <a:noFill/>
        </p:spPr>
      </p:pic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6919912" y="84667"/>
            <a:ext cx="1905000" cy="1905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491880" y="260648"/>
            <a:ext cx="3240360" cy="2482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Дуется, пыжится тёмный барашек. Ходит туда – сюда, туда – сюда.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Обиделся тёмный барашек: кап – кап, кап – кап… Ходит и плачет. Кто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его обидел? Непонятно.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7"/>
          <a:stretch>
            <a:fillRect/>
          </a:stretch>
        </p:blipFill>
        <p:spPr>
          <a:xfrm>
            <a:off x="585601" y="3719512"/>
            <a:ext cx="2295897" cy="265747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275856" y="4221088"/>
            <a:ext cx="4115544" cy="21558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Тучка идет по небу, словно серый барашек.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Идёт и поёт: «Кап – кап! Кап – кап!»</a:t>
            </a:r>
          </a:p>
        </p:txBody>
      </p:sp>
    </p:spTree>
    <p:extLst>
      <p:ext uri="{BB962C8B-B14F-4D97-AF65-F5344CB8AC3E}">
        <p14:creationId xmlns:p14="http://schemas.microsoft.com/office/powerpoint/2010/main" val="4045189094"/>
      </p:ext>
    </p:extLst>
  </p:cSld>
  <p:clrMapOvr>
    <a:masterClrMapping/>
  </p:clrMapOvr>
  <p:transition advTm="34821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1975" y="2743200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4648200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42473">
            <a:off x="755576" y="2114550"/>
            <a:ext cx="962025" cy="800100"/>
          </a:xfrm>
          <a:prstGeom prst="rect">
            <a:avLst/>
          </a:prstGeom>
          <a:noFill/>
        </p:spPr>
      </p:pic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7191375" y="404664"/>
            <a:ext cx="1619250" cy="1143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131841" y="404664"/>
            <a:ext cx="3888431" cy="23385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Жёлтый листок.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Жёлтый листок плавно падает с дерева. Он словно спускается по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воздушным ступенькам. Вот лёг он на землю и стал засыпать под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тихую мелодию ветра.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7"/>
          <a:stretch>
            <a:fillRect/>
          </a:stretch>
        </p:blipFill>
        <p:spPr>
          <a:xfrm>
            <a:off x="251520" y="4428307"/>
            <a:ext cx="1770881" cy="2213793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555776" y="4428307"/>
            <a:ext cx="4464496" cy="20250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Дождь.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Падают и собираются в лужи капли дождя. Стучат капли по земле,</a:t>
            </a:r>
          </a:p>
          <a:p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будто часы тикают. Дождь хочет полить землю, чтобы всё расти стало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23454"/>
      </p:ext>
    </p:extLst>
  </p:cSld>
  <p:clrMapOvr>
    <a:masterClrMapping/>
  </p:clrMapOvr>
  <p:transition advTm="43299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щай, 1 класс! Котенёва Н.Н.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Экран (4:3)</PresentationFormat>
  <Paragraphs>45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Прощай, 1 класс! Котенёва Н.Н.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</dc:creator>
  <cp:lastModifiedBy>миша</cp:lastModifiedBy>
  <cp:revision>1</cp:revision>
  <dcterms:created xsi:type="dcterms:W3CDTF">2015-02-28T21:16:36Z</dcterms:created>
  <dcterms:modified xsi:type="dcterms:W3CDTF">2015-02-28T21:18:33Z</dcterms:modified>
</cp:coreProperties>
</file>