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F0175-5B3A-40A5-A9FE-56B40911E591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AC46-38FD-46A6-A102-DF0FC0DBC1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0%B2%D1%80%D0%B5%D0%BC%D1%8F&amp;noreask=1&amp;pos=0&amp;rpt=simage&amp;lr=2&amp;uinfo=sw-1424-sh-803-fw-1199-fh-597-pd-1&amp;img_url=http%3A%2F%2Fcs9995.vk.com%2Fu85253927%2F-14%2Fx_9395602b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1%81%D0%BC%D0%B5%D0%BD%D0%B0%20%D0%B4%D0%BD%D1%8F%20%D0%B8%20%D0%BD%D0%BE%D1%87%D0%B8&amp;noreask=1&amp;pos=0&amp;rpt=simage&amp;lr=2&amp;uinfo=sw-1424-sh-803-fw-1199-fh-597-pd-1&amp;img_url=http%3A%2F%2Fnachalka-vsem.ucoz.ru%2Fmirglazami%2F__1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text=%D1%81%D0%BC%D0%B5%D0%BD%D0%B0%20%D0%B2%D1%80%D0%B5%D0%BC%D0%B5%D0%BD%20%D0%B3%D0%BE%D0%B4%D0%B0&amp;noreask=1&amp;pos=1&amp;rpt=simage&amp;lr=2&amp;uinfo=sw-1424-sh-803-fw-1199-fh-597-pd-1&amp;img_url=http%3A%2F%2Fcontent.foto.mail.ru%2Fcommunity%2Fnaukaireligiya%2FOthers%2Fi-206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4%20%D1%84%D0%B0%D0%B7%D1%8B%20%D0%BB%D1%83%D0%BD%D1%8B&amp;pos=0&amp;rpt=simage&amp;lr=2&amp;noreask=1&amp;source=wiz&amp;uinfo=sw-1424-sh-803-fw-1199-fh-597-pd-1&amp;img_url=http%3A%2F%2Fimg0.liveinternet.ru%2Fimages%2Fattach%2Fc%2F0%2F42%2F265%2F42265929_space020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text=4%20%D1%84%D0%B0%D0%B7%D1%8B%20%D0%BB%D1%83%D0%BD%D1%8B&amp;noreask=1&amp;pos=14&amp;rpt=simage&amp;lr=2&amp;uinfo=sw-1424-sh-803-fw-1199-fh-597-pd-1&amp;img_url=http%3A%2F%2Fwebreiting.ru%2Fpict%2Fpervaj_faza_luny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text=4%20%D1%84%D0%B0%D0%B7%D1%8B%20%D0%BB%D1%83%D0%BD%D1%8B&amp;noreask=1&amp;pos=21&amp;rpt=simage&amp;lr=2&amp;uinfo=sw-1424-sh-803-fw-1199-fh-597-pd-1&amp;img_url=http%3A%2F%2Flesfleurs.ru%2Fwp-content%2Fuploads%2F2009%2F06%2Fmoon_phases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text=%D0%BF%D0%B5%D1%81%D0%BE%D1%87%D0%BD%D1%8B%D0%B5%20%D1%87%D0%B0%D1%81%D1%8B&amp;pos=4&amp;rpt=simage&amp;lr=2&amp;noreask=1&amp;source=wiz&amp;uinfo=sw-1424-sh-803-fw-1199-fh-597-pd-1&amp;img_url=http%3A%2F%2Fwww.podarkoff.com.ua%2Fresources%2Fimages%2Fmm_files%2F1738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2%D0%BE%D0%B4%D1%8F%D0%BD%D1%8B%D0%B5%20%D1%87%D0%B0%D1%81%D1%8B&amp;pos=0&amp;rpt=simage&amp;lr=2&amp;noreask=1&amp;source=wiz&amp;uinfo=sw-1424-sh-803-fw-1199-fh-597-pd-1&amp;img_url=http%3A%2F%2Fwww.letraherido.com%2Fimages%2Fimagenes%2520historia%2520astronomia%2Fegipto%2520clepsidra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source=wiz&amp;text=%D1%81%D0%BE%D0%BB%D0%BD%D0%B5%D1%87%D0%BD%D1%8B%D0%B5%20%D1%87%D0%B0%D1%81%D1%8B&amp;noreask=1&amp;pos=11&amp;rpt=simage&amp;lr=2&amp;uinfo=sw-1424-sh-803-fw-1199-fh-597-pd-1&amp;img_url=http%3A%2F%2Fwww.yaplakal.com%2Fpics%2Fpics_original%2F4%2F2%2F9%2F349924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text=%D0%BC%D0%B0%D1%8F%D1%82%D0%BD%D0%B8%D0%BA%D0%BE%D0%B2%D1%8B%D0%B5%20%D1%87%D0%B0%D1%81%D1%8B&amp;noreask=1&amp;pos=3&amp;rpt=simage&amp;lr=2&amp;uinfo=sw-1424-sh-803-fw-1199-fh-597-pd-1&amp;img_url=http%3A%2F%2Fwiki.iteach.ru%2Fimages%2Ff%2Fff%2FChas%25D0%25B4%25D0%25BB%25D0%25BE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://images.yandex.ru/yandsearch?source=wiz&amp;uinfo=sw-1424-sh-803-fw-1199-fh-597-pd-1&amp;text=%D0%BC%D0%B0%D1%8F%D1%82%D0%BD%D0%B8%D0%BA%D0%BE%D0%B2%D1%8B%D0%B5%20%D1%87%D0%B0%D1%81%D1%8B&amp;noreask=1&amp;pos=17&amp;lr=2&amp;rpt=simage&amp;img_url=http%3A%2F%2Fwww.chasyremont.ru%2Fimg%2Fremont-chasov-122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//upload.wikimedia.org/wikipedia/commons/0/03/Clock_lock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//upload.wikimedia.org/wikipedia/commons/c/ce/Quartz_Br%C3%A9sil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//upload.wikimedia.org/wikipedia/commons/a/aa/Lorus1_037_wikipedi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poetryclub.com.ua/upload/poem_all/004019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4455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348880"/>
            <a:ext cx="84516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человек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Научился считать время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007.radikal.ru/i300/1010/a4/ca1e51689b6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574" y="692696"/>
            <a:ext cx="8631426" cy="6165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sunhome.ru/contest_foto/205/dlya-informacii-v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6792"/>
            <a:ext cx="6905684" cy="51845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260648"/>
            <a:ext cx="6760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Смена времён года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0.liveinternet.ru/images/attach/c/5/88/996/88996302_large_Fazuy_Lunu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340768"/>
            <a:ext cx="7164288" cy="53732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27784" y="188640"/>
            <a:ext cx="3924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Фазы луны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lunnayadorojka.files.wordpress.com/2010/09/d184d0b0d0b7d18b-d0bbd183d0bdd18b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8527"/>
            <a:ext cx="9144000" cy="6460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lesfleurs.ru/wp-content/uploads/2009/06/moon_phase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8508439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embargo.com.ua/published/publicdata/EMB33/attachments/SC/products_pictures/steklopribor%20chasy%20pesochnye%208%208%2015%206sm%20na%2015%20minut_l_en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149080"/>
            <a:ext cx="2088232" cy="2088232"/>
          </a:xfrm>
          <a:prstGeom prst="rect">
            <a:avLst/>
          </a:prstGeom>
          <a:noFill/>
        </p:spPr>
      </p:pic>
      <p:pic>
        <p:nvPicPr>
          <p:cNvPr id="19460" name="Picture 4" descr="http://family-travel.narod.ru/Zar_tropa/P102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b="9524"/>
          <a:stretch>
            <a:fillRect/>
          </a:stretch>
        </p:blipFill>
        <p:spPr bwMode="auto">
          <a:xfrm>
            <a:off x="323528" y="692696"/>
            <a:ext cx="4034318" cy="2736304"/>
          </a:xfrm>
          <a:prstGeom prst="rect">
            <a:avLst/>
          </a:prstGeom>
          <a:noFill/>
        </p:spPr>
      </p:pic>
      <p:pic>
        <p:nvPicPr>
          <p:cNvPr id="19462" name="Picture 6" descr="http://pirates-life.ru/image2011/251111/Clock_water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548680"/>
            <a:ext cx="2286249" cy="31063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3573016"/>
            <a:ext cx="3423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Солнечные часы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3573016"/>
            <a:ext cx="2973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Водяные часы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6021288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Песочные часы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iki.iteach.ru/images/f/ff/Chas%D0%B4%D0%BB%D0%B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3320649" cy="3710222"/>
          </a:xfrm>
          <a:prstGeom prst="rect">
            <a:avLst/>
          </a:prstGeom>
          <a:noFill/>
        </p:spPr>
      </p:pic>
      <p:pic>
        <p:nvPicPr>
          <p:cNvPr id="20484" name="Picture 4" descr="http://chasyremont.ru/img/remont-chasov-122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772816"/>
            <a:ext cx="4587363" cy="36450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27784" y="404664"/>
            <a:ext cx="4364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Маятниковые часы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ile:Clock loc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96952"/>
            <a:ext cx="4512501" cy="3384376"/>
          </a:xfrm>
          <a:prstGeom prst="rect">
            <a:avLst/>
          </a:prstGeom>
          <a:noFill/>
        </p:spPr>
      </p:pic>
      <p:pic>
        <p:nvPicPr>
          <p:cNvPr id="21508" name="Picture 4" descr="File:Lorus1 037 wikiped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068960"/>
            <a:ext cx="2996927" cy="32403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764704"/>
            <a:ext cx="8892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Кварцевые часы</a:t>
            </a:r>
            <a:r>
              <a:rPr lang="ru-RU" sz="3600" dirty="0" smtClean="0"/>
              <a:t> — </a:t>
            </a:r>
            <a:r>
              <a:rPr lang="ru-RU" sz="3600" dirty="0" err="1" smtClean="0"/>
              <a:t>часы</a:t>
            </a:r>
            <a:r>
              <a:rPr lang="ru-RU" sz="3600" dirty="0" smtClean="0"/>
              <a:t>, в которых в качестве колебательной системы применяется кристалл кварца.</a:t>
            </a:r>
            <a:endParaRPr lang="ru-RU" sz="3600" dirty="0"/>
          </a:p>
        </p:txBody>
      </p:sp>
      <p:pic>
        <p:nvPicPr>
          <p:cNvPr id="21510" name="Picture 6" descr="File:Quartz Brésil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1412776"/>
            <a:ext cx="1520809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6</cp:revision>
  <dcterms:created xsi:type="dcterms:W3CDTF">2013-09-10T21:14:22Z</dcterms:created>
  <dcterms:modified xsi:type="dcterms:W3CDTF">2013-09-10T22:07:41Z</dcterms:modified>
</cp:coreProperties>
</file>