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0772BD-0D67-4BF3-96DB-D3F3384D6DC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4A131B-C025-4CA0-A3BA-656901BCA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104841/%D0%9B%D1%83%D0%BD%D0%B0" TargetMode="External"/><Relationship Id="rId2" Type="http://schemas.openxmlformats.org/officeDocument/2006/relationships/hyperlink" Target="https://ru.wikipedia.org/wiki/%CB%F3%ED%E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kosmosa.ru/solnechnaya-sistema/luna/luna-sputnik-zeml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256" y="3068960"/>
            <a:ext cx="6696744" cy="23762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marL="118872" indent="0" algn="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Кравченко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лена Владимировна</a:t>
            </a:r>
          </a:p>
          <a:p>
            <a:pPr marL="118872" indent="0" algn="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118872" indent="0" algn="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«СОШ №12»</a:t>
            </a:r>
          </a:p>
          <a:p>
            <a:pPr marL="118872" indent="0" algn="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Донской Тульской области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74888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Луна – спутник Земли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sz="36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Окружающий мир 2 класс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630932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Апрель, 2013 г.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Никита\Desktop\луна\лун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</p:spPr>
      </p:pic>
      <p:pic>
        <p:nvPicPr>
          <p:cNvPr id="3075" name="Picture 3" descr="C:\Users\Никита\Desktop\луна\луна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4941168"/>
            <a:ext cx="766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Луна- естественный спутник Земли. Всегда сопровождает нашу </a:t>
            </a:r>
          </a:p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ланету, двигаясь вокруг неё. Луна обращена к Земле только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одной стороной.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Никита\Desktop\луна\луна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101" name="Picture 5" descr="C:\Users\Никита\Desktop\луна\луна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Тёмные пятна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373216"/>
            <a:ext cx="672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самом деле на Луне нет воды. А есть горы - кратеры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ита\Desktop\луна\лу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64"/>
            <a:ext cx="9348532" cy="68767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Такая разная Луна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6021288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Полная Луна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Никита\Desktop\луна\456e48d1-1eca-a553-621e-06797cd8dc8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2452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5805264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Растущая Луна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5" name="Picture 5" descr="C:\Users\Никита\Desktop\луна\убываю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60025" cy="68579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5877272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Убывающая Луна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Никита\Desktop\луна\луна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544522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Затмение Луны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Проведи опыт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с. 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кита\Desktop\луна\луна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Воздействие Луны на Землю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" y="508518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Луна для Земли имеет не меньшее значение, чем Солнце. Если Солнце – это источник света, то Луна – источник влаги, т.к. именно она управляет приливами и отливами</a:t>
            </a:r>
            <a:r>
              <a:rPr lang="ru-RU" sz="2800" dirty="0"/>
              <a:t>,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Никита\Desktop\приливы\Priliv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0208"/>
            <a:ext cx="9090268" cy="6878208"/>
          </a:xfrm>
          <a:prstGeom prst="rect">
            <a:avLst/>
          </a:prstGeom>
          <a:noFill/>
        </p:spPr>
      </p:pic>
      <p:pic>
        <p:nvPicPr>
          <p:cNvPr id="7177" name="Picture 9" descr="C:\Users\Никита\Desktop\приливы\Priliv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824"/>
            <a:ext cx="9144000" cy="68828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Приливы и отливы</a:t>
            </a:r>
            <a:endParaRPr lang="ru-RU" dirty="0"/>
          </a:p>
        </p:txBody>
      </p:sp>
      <p:pic>
        <p:nvPicPr>
          <p:cNvPr id="7173" name="Picture 5" descr="C:\Users\Никита\Desktop\приливы\Priliv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79561" cy="6858000"/>
          </a:xfrm>
          <a:prstGeom prst="rect">
            <a:avLst/>
          </a:prstGeom>
          <a:noFill/>
        </p:spPr>
      </p:pic>
      <p:pic>
        <p:nvPicPr>
          <p:cNvPr id="7174" name="Picture 6" descr="C:\Users\Никита\Desktop\приливы\Priliv_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78" y="0"/>
            <a:ext cx="9442084" cy="6858000"/>
          </a:xfrm>
          <a:prstGeom prst="rect">
            <a:avLst/>
          </a:prstGeom>
          <a:noFill/>
        </p:spPr>
      </p:pic>
      <p:pic>
        <p:nvPicPr>
          <p:cNvPr id="7175" name="Picture 7" descr="C:\Users\Никита\Desktop\приливы\Priliv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5582" y="0"/>
            <a:ext cx="9534126" cy="6858000"/>
          </a:xfrm>
          <a:prstGeom prst="rect">
            <a:avLst/>
          </a:prstGeom>
          <a:noFill/>
        </p:spPr>
      </p:pic>
      <p:pic>
        <p:nvPicPr>
          <p:cNvPr id="7176" name="Picture 8" descr="C:\Users\Никита\Desktop\приливы\Priliv_10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39" y="0"/>
            <a:ext cx="9442078" cy="6858000"/>
          </a:xfrm>
          <a:prstGeom prst="rect">
            <a:avLst/>
          </a:prstGeom>
          <a:noFill/>
        </p:spPr>
      </p:pic>
      <p:pic>
        <p:nvPicPr>
          <p:cNvPr id="7178" name="Picture 10" descr="C:\Users\Никита\Desktop\приливы\Priliv_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9483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Никита\Desktop\приливы\Vechernij-otliv-3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3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икита\Desktop\приливы\Bereg-posle-otliva-22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00" y="1"/>
            <a:ext cx="9122821" cy="6842116"/>
          </a:xfrm>
          <a:prstGeom prst="rect">
            <a:avLst/>
          </a:prstGeom>
          <a:noFill/>
        </p:spPr>
      </p:pic>
      <p:pic>
        <p:nvPicPr>
          <p:cNvPr id="8195" name="Picture 3" descr="C:\Users\Никита\Desktop\приливы\Low_Tide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4" y="-171400"/>
            <a:ext cx="9217024" cy="7029400"/>
          </a:xfrm>
          <a:prstGeom prst="rect">
            <a:avLst/>
          </a:prstGeom>
          <a:noFill/>
        </p:spPr>
      </p:pic>
      <p:pic>
        <p:nvPicPr>
          <p:cNvPr id="8196" name="Picture 4" descr="C:\Users\Никита\Desktop\приливы\Vechernij-otliv-na-beregy-2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2773" y="-171400"/>
            <a:ext cx="9372533" cy="7029400"/>
          </a:xfrm>
          <a:prstGeom prst="rect">
            <a:avLst/>
          </a:prstGeom>
          <a:noFill/>
        </p:spPr>
      </p:pic>
      <p:pic>
        <p:nvPicPr>
          <p:cNvPr id="8198" name="Picture 6" descr="C:\Users\Никита\Desktop\приливы\453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3977" y="-171400"/>
            <a:ext cx="9535395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hlinkClick r:id="rId2"/>
              </a:rPr>
              <a:t>04.04.2013 -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://ru.wikipedia.org/wiki/%</a:t>
            </a:r>
            <a:r>
              <a:rPr lang="en-US" sz="2000" dirty="0" smtClean="0">
                <a:hlinkClick r:id="rId2"/>
              </a:rPr>
              <a:t>CB%F3%ED%E0</a:t>
            </a:r>
            <a:endParaRPr lang="ru-RU" sz="2000" dirty="0" smtClean="0"/>
          </a:p>
          <a:p>
            <a:r>
              <a:rPr lang="ru-RU" sz="2000" dirty="0"/>
              <a:t>04.04.2013 </a:t>
            </a:r>
            <a:r>
              <a:rPr lang="ru-RU" sz="2000" dirty="0" smtClean="0"/>
              <a:t>-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://dic.academic.ru/dic.nsf/bse/104841/%</a:t>
            </a:r>
            <a:r>
              <a:rPr lang="en-US" sz="2000" dirty="0" smtClean="0">
                <a:hlinkClick r:id="rId3"/>
              </a:rPr>
              <a:t>D0%9B%D1%83%D0%BD%D0%B0</a:t>
            </a:r>
            <a:endParaRPr lang="ru-RU" sz="2000" dirty="0" smtClean="0"/>
          </a:p>
          <a:p>
            <a:r>
              <a:rPr lang="ru-RU" sz="2000" dirty="0">
                <a:hlinkClick r:id="rId2"/>
              </a:rPr>
              <a:t>04.04.2013 -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mirkosmosa.ru/solnechnaya-sistema/luna/luna-sputnik-zemli</a:t>
            </a:r>
            <a:endParaRPr lang="ru-RU" sz="2000" dirty="0" smtClean="0"/>
          </a:p>
          <a:p>
            <a:r>
              <a:rPr lang="ru-RU" sz="2000" dirty="0">
                <a:hlinkClick r:id="rId2"/>
              </a:rPr>
              <a:t>04.04.2013 - </a:t>
            </a:r>
            <a:r>
              <a:rPr lang="en-US" sz="2000" dirty="0" smtClean="0"/>
              <a:t>http</a:t>
            </a:r>
            <a:r>
              <a:rPr lang="en-US" sz="2000" dirty="0"/>
              <a:t>://yandex.ru/images/search?text=%D0%BB%D1%83%D0%BD%D0%B0%20-%20%D1%81%D0%BF%D1%83%D1%82%D0%BD%D0%B8%D0%BA%20%D0%B7%D0%B5%D0%BC%D0%BB%D0%B8&amp;stype=image&amp;lr=10830&amp;noreask=1&amp;source=wiz&amp;uinfo=sw-1366-sh-768-ww-1349-wh-667-pd-1-wp-16x9_1366x768-lt-119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102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8077200" cy="1296144"/>
          </a:xfrm>
        </p:spPr>
        <p:txBody>
          <a:bodyPr/>
          <a:lstStyle/>
          <a:p>
            <a:pPr algn="ctr"/>
            <a:r>
              <a:rPr lang="ru-RU" dirty="0" smtClean="0"/>
              <a:t>Луна – спутник Земли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44824"/>
            <a:ext cx="807720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Окружающий мир 2 класс.</a:t>
            </a:r>
            <a:endParaRPr lang="ru-RU" dirty="0"/>
          </a:p>
        </p:txBody>
      </p:sp>
      <p:pic>
        <p:nvPicPr>
          <p:cNvPr id="1026" name="Picture 2" descr="C:\Users\Никита\Desktop\луна\лу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28" y="2276872"/>
            <a:ext cx="5136571" cy="38524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Люба\Рабочий стол\вселенная\01_01_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Вспомни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Как в древности люди представляли вселенную?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Вспомни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первым высказал мысль о том, что Солнце- центр Вселенной, а Земля вращается вокруг Солнца?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3201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004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83"/>
            <a:ext cx="5072977" cy="49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5157192"/>
            <a:ext cx="651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Польский учёный Николай Коперник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Расположи планеты по удалённости от Солнца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2420888"/>
            <a:ext cx="1224136" cy="144016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Марс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67744" y="2420888"/>
            <a:ext cx="1346448" cy="12744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Земля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07904" y="2276872"/>
            <a:ext cx="1922512" cy="19442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Юпитер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2132856"/>
            <a:ext cx="1706488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Венера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1560" y="4221088"/>
            <a:ext cx="1490464" cy="13464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Сатурн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39752" y="4653136"/>
            <a:ext cx="20162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Меркурий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5976" y="4437112"/>
            <a:ext cx="1994520" cy="17281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Нептун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0192" y="3717032"/>
            <a:ext cx="1440160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164288" y="5013176"/>
            <a:ext cx="1490464" cy="13464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Плутон?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619672" y="3212976"/>
            <a:ext cx="576064" cy="5040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3275856" y="2060848"/>
            <a:ext cx="720080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5220072" y="1988840"/>
            <a:ext cx="864096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308304" y="1916832"/>
            <a:ext cx="936104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1475656" y="3933056"/>
            <a:ext cx="792088" cy="6480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3851920" y="4149080"/>
            <a:ext cx="792088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5580112" y="3501008"/>
            <a:ext cx="64807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7524328" y="3573016"/>
            <a:ext cx="1152128" cy="432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Овальная выноска 20"/>
          <p:cNvSpPr/>
          <p:nvPr/>
        </p:nvSpPr>
        <p:spPr>
          <a:xfrm>
            <a:off x="7956376" y="4509120"/>
            <a:ext cx="720080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связаны цвет звезды и её температура?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Красные или оранжевые          Горячие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Голубые или белые                  Холодные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Жёлтые                                     Тёплые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5004048" y="2132856"/>
            <a:ext cx="1008112" cy="10081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067944" y="2060848"/>
            <a:ext cx="1944216" cy="129614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79712" y="4581128"/>
            <a:ext cx="4104456" cy="7200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луна\луна 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98299" cy="7532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Луна- спутник Земли.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4941168"/>
            <a:ext cx="7860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небосклоне полная луна,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Сквозь облако задумчиво </a:t>
            </a:r>
            <a:r>
              <a:rPr lang="ru-RU" sz="2400" dirty="0" err="1" smtClean="0">
                <a:solidFill>
                  <a:schemeClr val="bg1"/>
                </a:solidFill>
              </a:rPr>
              <a:t>нахмурясь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Свеченьем сказочным окружена,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Загадочно молчит, собой любуясь…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кита\Desktop\луна\луна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09" cy="6974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905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Сорок лет назад - 20 июля 1969 года - человек в первый раз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ступил на поверхность Луны. Корабль НАСА "Аполлон-11» 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с экипажем из трех астронавтов (командир Нейл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Армстронг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пилот лунного модуля Эдвин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Олдрин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и пилот командного модуля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Майкл Коллинз) стал первым, достигшим Луны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314</TotalTime>
  <Words>280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Презентация PowerPoint</vt:lpstr>
      <vt:lpstr>Луна – спутник Земли</vt:lpstr>
      <vt:lpstr> Вспомни</vt:lpstr>
      <vt:lpstr>Вспомни </vt:lpstr>
      <vt:lpstr>Презентация PowerPoint</vt:lpstr>
      <vt:lpstr>Расположи планеты по удалённости от Солнца</vt:lpstr>
      <vt:lpstr>Как связаны цвет звезды и её температура?</vt:lpstr>
      <vt:lpstr>Луна- спутник Земли.</vt:lpstr>
      <vt:lpstr>Сорок лет назад - 20 июля 1969 года - человек в первый раз  ступил на поверхность Луны. Корабль НАСА "Аполлон-11»   с экипажем из трех астронавтов (командир Нейл Армстронг,  пилот лунного модуля Эдвин Олдрин и пилот командного модуля  Майкл Коллинз) стал первым, достигшим Луны </vt:lpstr>
      <vt:lpstr>Презентация PowerPoint</vt:lpstr>
      <vt:lpstr>Тёмные пятна</vt:lpstr>
      <vt:lpstr>Такая разная Луна</vt:lpstr>
      <vt:lpstr>Проведи опыт</vt:lpstr>
      <vt:lpstr>Воздействие Луны на Землю</vt:lpstr>
      <vt:lpstr>Приливы и отливы</vt:lpstr>
      <vt:lpstr>Презентация PowerPoint</vt:lpstr>
      <vt:lpstr>Используемые ресурсы: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Луна – спутник Земли</dc:title>
  <dc:creator>Никита</dc:creator>
  <cp:lastModifiedBy>user</cp:lastModifiedBy>
  <cp:revision>40</cp:revision>
  <dcterms:created xsi:type="dcterms:W3CDTF">2011-01-16T14:38:32Z</dcterms:created>
  <dcterms:modified xsi:type="dcterms:W3CDTF">2014-08-25T14:42:24Z</dcterms:modified>
</cp:coreProperties>
</file>