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59" r:id="rId6"/>
    <p:sldId id="260" r:id="rId7"/>
    <p:sldId id="263" r:id="rId8"/>
    <p:sldId id="271" r:id="rId9"/>
    <p:sldId id="264" r:id="rId10"/>
    <p:sldId id="262" r:id="rId11"/>
    <p:sldId id="265" r:id="rId12"/>
    <p:sldId id="266" r:id="rId13"/>
    <p:sldId id="267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A45D9-1683-4D42-867A-FECC417EA2FF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C03DC-F1FB-4399-802D-5F043A722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#!/yandsearch?p=1&amp;text=&#1075;&#1077;&#1088;&#1073;&#1099; &#1089;&#1077;&#1084;&#1100;&#1080;&amp;pos=38&amp;uinfo=sw-1263-sh-674-fw-1038-fh-468-pd-1&amp;rpt=simage&amp;img_url=http%3A%2F%2Fdg56.odnoklassniki.ru%2FgetImage%3FphotoId%3D248952831930%26photoType%3D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714356"/>
            <a:ext cx="8229600" cy="5383219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  Род и семья-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     исток нравственных                                отношений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507207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ГБОУ СОШ № 1970</a:t>
            </a:r>
          </a:p>
          <a:p>
            <a:r>
              <a:rPr lang="ru-RU" dirty="0" smtClean="0"/>
              <a:t>Москва    ЮЗАО</a:t>
            </a:r>
          </a:p>
          <a:p>
            <a:r>
              <a:rPr lang="ru-RU" dirty="0" err="1" smtClean="0"/>
              <a:t>Подгузова</a:t>
            </a:r>
            <a:r>
              <a:rPr lang="ru-RU" dirty="0" smtClean="0"/>
              <a:t> </a:t>
            </a:r>
            <a:r>
              <a:rPr lang="ru-RU" dirty="0" err="1" smtClean="0"/>
              <a:t>Людмилв</a:t>
            </a:r>
            <a:r>
              <a:rPr lang="ru-RU" dirty="0" smtClean="0"/>
              <a:t> Геннадиевна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300039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Двоюродный брат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292895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Прадедушка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28596" y="1714488"/>
            <a:ext cx="300039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Бабушка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357430"/>
            <a:ext cx="314327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Тетя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4429132"/>
            <a:ext cx="3286148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 твоей мамы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071810"/>
            <a:ext cx="300039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Двоюродная сестра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28596" y="4500570"/>
            <a:ext cx="321471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Прабабушка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428596" y="5429264"/>
            <a:ext cx="328614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Дедушка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1000108"/>
            <a:ext cx="3071834" cy="2857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Сын твоей тети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5572132" y="500042"/>
            <a:ext cx="3000396" cy="2857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Папин брат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3857628"/>
            <a:ext cx="300039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Дядя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2500306"/>
            <a:ext cx="3071834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Дочь твоего дяди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1714488"/>
            <a:ext cx="3143272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 твоего дедушки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3714752"/>
            <a:ext cx="3143272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Дедушка твоего отца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15008" y="3143248"/>
            <a:ext cx="3071834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Папа твоего папы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15008" y="5214950"/>
            <a:ext cx="3214774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Мамина сестра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14612" y="6143644"/>
            <a:ext cx="410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«Вот и вся моя родня»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6244E-6 L -0.18907 0.4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8844E-6 L -0.24584 -0.065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4524E-7 L -0.22066 0.39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0439 L -0.25365 0.071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-0.00532 L -0.19844 0.335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6994E-6 L -0.24966 -0.371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6466E-6 L -0.24965 -0.3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-0.01064 L -0.26927 -0.422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2867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Что же такое родословная?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2285992"/>
            <a:ext cx="70667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Родословная рассказывает об истории рода,</a:t>
            </a: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о</a:t>
            </a:r>
            <a:r>
              <a:rPr lang="ru-RU" sz="4400" dirty="0" smtClean="0">
                <a:solidFill>
                  <a:srgbClr val="FF0000"/>
                </a:solidFill>
              </a:rPr>
              <a:t>пределяет место человека в семье.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7110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28604"/>
            <a:ext cx="5619778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14356"/>
            <a:ext cx="32146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Родовое</a:t>
            </a:r>
          </a:p>
          <a:p>
            <a:pPr algn="ctr"/>
            <a:r>
              <a:rPr lang="ru-RU" sz="4800" dirty="0" smtClean="0"/>
              <a:t> древо</a:t>
            </a:r>
          </a:p>
          <a:p>
            <a:pPr algn="ctr"/>
            <a:r>
              <a:rPr lang="ru-RU" sz="4800" dirty="0" smtClean="0"/>
              <a:t>Пушкиных 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642918"/>
            <a:ext cx="19051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Уважение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Любовь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Дружба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00636"/>
            <a:ext cx="3159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Взаимопонимание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Доброта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Заповеди семьи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Почитай отца и мать</a:t>
            </a:r>
          </a:p>
          <a:p>
            <a:pPr>
              <a:buNone/>
            </a:pPr>
            <a:r>
              <a:rPr lang="ru-RU" dirty="0" smtClean="0"/>
              <a:t>Возлюби ближнего своего, как себя</a:t>
            </a:r>
          </a:p>
          <a:p>
            <a:pPr>
              <a:buNone/>
            </a:pPr>
            <a:r>
              <a:rPr lang="ru-RU" dirty="0" smtClean="0"/>
              <a:t>Делай другому так, как хотел, чтобы делали тебе</a:t>
            </a:r>
          </a:p>
          <a:p>
            <a:pPr>
              <a:buNone/>
            </a:pPr>
            <a:r>
              <a:rPr lang="ru-RU" dirty="0" smtClean="0"/>
              <a:t>Не огорчай никого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85728"/>
            <a:ext cx="359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Домашнее </a:t>
            </a:r>
            <a:r>
              <a:rPr lang="ru-RU" sz="3200" dirty="0">
                <a:solidFill>
                  <a:srgbClr val="FF0000"/>
                </a:solidFill>
              </a:rPr>
              <a:t>з</a:t>
            </a:r>
            <a:r>
              <a:rPr lang="ru-RU" sz="3200" dirty="0" smtClean="0">
                <a:solidFill>
                  <a:srgbClr val="FF0000"/>
                </a:solidFill>
              </a:rPr>
              <a:t>адание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Узнай у родителей, кто были ваши предки в мамином роду и в роду отца.</a:t>
            </a:r>
          </a:p>
          <a:p>
            <a:r>
              <a:rPr lang="ru-RU" sz="2800" dirty="0" smtClean="0"/>
              <a:t>Нарисуй родословное древо по образцу.</a:t>
            </a:r>
            <a:endParaRPr lang="ru-RU" sz="2800" dirty="0"/>
          </a:p>
        </p:txBody>
      </p:sp>
      <p:pic>
        <p:nvPicPr>
          <p:cNvPr id="4" name="Рисунок 3" descr="317f580192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500306"/>
            <a:ext cx="609600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285992"/>
            <a:ext cx="8265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Спасибо за урок.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7"/>
            <a:ext cx="7786742" cy="11430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9144000" cy="507207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Познакомить с понятиями: «род», «семья», «фамилия»,«родословная»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познакомить с терминами ближайшего родства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Представить образ семьи, как великую духовную ценность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83362"/>
          </a:xfrm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642918"/>
            <a:ext cx="3857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Семья – это счастье, любовь и удача,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Семья – это летом поездки на дачу.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Семья – это праздник, семейные даты,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Семья – это труд, друг о друге забота,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Семья – это много домашней работы.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Семья – это важно!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Семья – это сложно!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Но счастливо жить одному невозможно! </a:t>
            </a:r>
          </a:p>
        </p:txBody>
      </p:sp>
      <p:pic>
        <p:nvPicPr>
          <p:cNvPr id="16" name="Содержимое 15" descr="4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4786346" cy="47093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Все имеет свое начало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Дерево- корни</a:t>
            </a:r>
            <a:endParaRPr lang="ru-RU" dirty="0"/>
          </a:p>
        </p:txBody>
      </p:sp>
      <p:pic>
        <p:nvPicPr>
          <p:cNvPr id="7" name="Содержимое 6" descr="ar13001029586314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336" y="2357431"/>
            <a:ext cx="3575916" cy="37687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  Река- исток</a:t>
            </a:r>
            <a:endParaRPr lang="ru-RU" dirty="0"/>
          </a:p>
        </p:txBody>
      </p:sp>
      <p:pic>
        <p:nvPicPr>
          <p:cNvPr id="8" name="Содержимое 7" descr="image_308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357430"/>
            <a:ext cx="3708398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1278621559_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143116"/>
            <a:ext cx="521497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500166" y="357166"/>
            <a:ext cx="6972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Род –это люди, которые считают себя потомками общего предка по материнской или отцовской линии.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7713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Фамилия- это наследственное имя семьи,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а часто и ее живая история.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f6a6db3d3e4e2408a13f61f05c819b4thumb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43182"/>
            <a:ext cx="6096000" cy="400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42ac79ef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143248"/>
            <a:ext cx="3214710" cy="2967749"/>
          </a:xfrm>
          <a:prstGeom prst="rect">
            <a:avLst/>
          </a:prstGeom>
        </p:spPr>
      </p:pic>
      <p:pic>
        <p:nvPicPr>
          <p:cNvPr id="4" name="Рисунок 3" descr="i_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143248"/>
            <a:ext cx="4357718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8185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Символом рода могли быть и родовая земля, и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Родовые духи-покровители , и родовые имена,  флаги , гербы.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 родовых и семейных гербах символически изображается всё,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чем особенно гордится род и семья.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gerb_astaf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000240"/>
            <a:ext cx="4071966" cy="4357718"/>
          </a:xfrm>
          <a:prstGeom prst="rect">
            <a:avLst/>
          </a:prstGeom>
        </p:spPr>
      </p:pic>
      <p:pic>
        <p:nvPicPr>
          <p:cNvPr id="1027" name="Picture 3" descr="http://www.samaramed.ru/netcat_files/639/131/6f40bd084507862d8054fa4820bec60c_resampled4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71678"/>
            <a:ext cx="2071701" cy="2071701"/>
          </a:xfrm>
          <a:prstGeom prst="rect">
            <a:avLst/>
          </a:prstGeom>
          <a:noFill/>
        </p:spPr>
      </p:pic>
      <p:pic>
        <p:nvPicPr>
          <p:cNvPr id="8" name="Рисунок 7" descr="345521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429132"/>
            <a:ext cx="2071701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214554"/>
            <a:ext cx="4519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Творческое задание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4857760"/>
            <a:ext cx="6172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Придумай и изобрази герб своей семьи.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265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Задачи урока:</vt:lpstr>
      <vt:lpstr>С</vt:lpstr>
      <vt:lpstr>Все имеет свое начало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Заповеди семьи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Геннадьевна</dc:creator>
  <cp:lastModifiedBy>Людмила Геннадьевна</cp:lastModifiedBy>
  <cp:revision>40</cp:revision>
  <dcterms:created xsi:type="dcterms:W3CDTF">2013-04-22T08:17:58Z</dcterms:created>
  <dcterms:modified xsi:type="dcterms:W3CDTF">2013-08-26T14:32:49Z</dcterms:modified>
</cp:coreProperties>
</file>