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2" r:id="rId2"/>
    <p:sldId id="294" r:id="rId3"/>
    <p:sldId id="269" r:id="rId4"/>
    <p:sldId id="299" r:id="rId5"/>
    <p:sldId id="295" r:id="rId6"/>
    <p:sldId id="296" r:id="rId7"/>
    <p:sldId id="306" r:id="rId8"/>
    <p:sldId id="307" r:id="rId9"/>
    <p:sldId id="321" r:id="rId10"/>
    <p:sldId id="303" r:id="rId11"/>
    <p:sldId id="304" r:id="rId12"/>
    <p:sldId id="305" r:id="rId13"/>
    <p:sldId id="317" r:id="rId14"/>
    <p:sldId id="312" r:id="rId15"/>
    <p:sldId id="322" r:id="rId16"/>
    <p:sldId id="323" r:id="rId17"/>
    <p:sldId id="324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C9A7E-2787-4D01-8DB7-13F94828A2B0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CFFF-4792-45EC-BB50-1DCA963DD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0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CFFF-4792-45EC-BB50-1DCA963DD68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2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05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5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5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9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3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9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57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6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8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oscow_International_Business_Centre,_Marc_2008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09439"/>
            <a:ext cx="4189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Из истории развития </a:t>
            </a: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algn="ctr"/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Москвы.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013176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К концу XIX века в Москве появился трамвай.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1918 году Москва стала столицей РСФСР. В 1922 году – СССР.</a:t>
            </a:r>
          </a:p>
          <a:p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городе началось быстрое развитие транспорта. Так, в 1924 году в Москве открылось автобусное движение, в 1933 году был запущен первый троллейбусный маршрут, а в 1935 году для пассажиров открылась первая линия метрополитена.</a:t>
            </a:r>
          </a:p>
        </p:txBody>
      </p:sp>
      <p:pic>
        <p:nvPicPr>
          <p:cNvPr id="8" name="Picture 19" descr="metro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07" y="3456101"/>
            <a:ext cx="2638750" cy="1839128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 descr="C:\Users\Татьяна\Pictures\Мои рисунки\! Транспорт\Общественный транспорт Москвы\Автобусы\1 Автобус ЗиЛ-1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73016" y="3282216"/>
            <a:ext cx="1847056" cy="1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Татьяна\Pictures\Мои рисунки\! Транспорт\Общественный транспорт Москвы\Трамваи\1 Вагон КМ («коломенский моторный») № 217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620" y="1061344"/>
            <a:ext cx="2415396" cy="19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Татьяна\Pictures\Мои рисунки\! Транспорт\Общественный транспорт Москвы\Троллейбусы\3 ЯТБ-1 — советский высокопольный троллейбус. Аббревиатура «ЯТБ» означает «ярославский троллейбус» первая модел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71785"/>
            <a:ext cx="2592000" cy="19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Татьяна\Pictures\Мои рисунки\! Транспорт\Пассажирский транспорт\Метро\4 Субботник на Волхонке 1935 г.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34462"/>
            <a:ext cx="4165869" cy="27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1663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Измайловский Кремль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</a:p>
        </p:txBody>
      </p:sp>
      <p:pic>
        <p:nvPicPr>
          <p:cNvPr id="19458" name="Picture 2" descr="C:\Users\Татьяна\Documents\Измайловский Кремль 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871" y="764704"/>
            <a:ext cx="811658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7" y="11807"/>
            <a:ext cx="9137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Музей-заповедник «Коломенское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».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/>
            </a:r>
            <a:b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</a:b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Дворец царя Алексея Михайловича.</a:t>
            </a:r>
          </a:p>
        </p:txBody>
      </p:sp>
      <p:pic>
        <p:nvPicPr>
          <p:cNvPr id="7" name="Содержимое 4" descr="Коломенск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631" y="1124744"/>
            <a:ext cx="778798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7" y="169476"/>
            <a:ext cx="91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Музей заповедник  «Царицыно».</a:t>
            </a:r>
          </a:p>
        </p:txBody>
      </p:sp>
      <p:pic>
        <p:nvPicPr>
          <p:cNvPr id="20482" name="Picture 2" descr="C:\Users\Татьяна\Documents\Музей заповедник  «Царицыно»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7" y="169476"/>
            <a:ext cx="91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Исторический музей.</a:t>
            </a:r>
          </a:p>
        </p:txBody>
      </p:sp>
      <p:pic>
        <p:nvPicPr>
          <p:cNvPr id="25602" name="Picture 2" descr="C:\Users\Татьяна\Pictures\Мои рисунки\! Страны и континенты. Архитектура\Москва\Москва современная\Кремль\Исторический музей 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72" y="905958"/>
            <a:ext cx="8339992" cy="56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77" y="169476"/>
            <a:ext cx="913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Триумфальная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арка.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8" name="Picture 4" descr="Triumphal_Gates_on_the_Poklonnaya_H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35" y="726859"/>
            <a:ext cx="7859365" cy="591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8" y="116632"/>
            <a:ext cx="9128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государственный </a:t>
            </a:r>
            <a:r>
              <a:rPr lang="ru-RU" sz="2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университет имени</a:t>
            </a:r>
            <a:r>
              <a:rPr lang="ru-RU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 М. В. </a:t>
            </a:r>
            <a:r>
              <a:rPr lang="ru-RU" sz="2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Ломоносова.</a:t>
            </a:r>
            <a:endParaRPr lang="ru-RU" sz="22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12291" name="Picture 3" descr="C:\Users\Татьяна\Pictures\Мои рисунки\! Страны и континенты. Архитектура\Москва\Москва современная\Высотки\Воробьевы Горы. МГУ. Памятник Ломоносову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179" y="619527"/>
            <a:ext cx="7105533" cy="53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01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665" y="4301365"/>
            <a:ext cx="2353643" cy="25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602128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университет по праву считается старейшим российским университетом. Он основан в 1755 году. </a:t>
            </a:r>
          </a:p>
        </p:txBody>
      </p:sp>
    </p:spTree>
    <p:extLst>
      <p:ext uri="{BB962C8B-B14F-4D97-AF65-F5344CB8AC3E}">
        <p14:creationId xmlns:p14="http://schemas.microsoft.com/office/powerpoint/2010/main" val="40125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0818" y="23940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Центральная библиотека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им</a:t>
            </a:r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 В.И.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Ленина.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7" name="Picture 10" descr="библиот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57" y="1052736"/>
            <a:ext cx="8102555" cy="54006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3848" y="188640"/>
            <a:ext cx="2881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Большой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театр.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10243" name="Picture 3" descr="C:\Users\Татьяна\Pictures\Мои рисунки\! Страны и континенты. Архитектура\Москва\Москва современная\Большой театр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0" y="797522"/>
            <a:ext cx="7444233" cy="55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ia.ru/images/45438/67/4543867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683831"/>
            <a:ext cx="3696435" cy="209464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239403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Международные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мероприятия.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1147" y="1127338"/>
            <a:ext cx="59911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1980 году состоялись Олимпийский игры. </a:t>
            </a:r>
            <a:endParaRPr lang="ru-RU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lvl="0"/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последние годы в Москве прошло много международных культурных и спортивных мероприятий. </a:t>
            </a:r>
            <a:endParaRPr lang="ru-RU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lvl="0"/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Так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, в 1998 году в городе прошли Первые Всемирный юношеский игры.</a:t>
            </a:r>
          </a:p>
          <a:p>
            <a:pPr lvl="0"/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2009 году в Москве состоялось проведение конкурса песни Евровидение </a:t>
            </a:r>
            <a:r>
              <a:rPr lang="ru-RU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</a:t>
            </a:r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спорткомплексе «Олимпийский».</a:t>
            </a:r>
          </a:p>
        </p:txBody>
      </p:sp>
      <p:pic>
        <p:nvPicPr>
          <p:cNvPr id="6" name="Picture 4" descr="C:\Users\Оксана\Desktop\564a255d4ddcfee771a2d6204b0da6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86236"/>
            <a:ext cx="3096344" cy="2322258"/>
          </a:xfrm>
          <a:prstGeom prst="rect">
            <a:avLst/>
          </a:prstGeom>
          <a:noFill/>
        </p:spPr>
      </p:pic>
      <p:pic>
        <p:nvPicPr>
          <p:cNvPr id="7" name="Picture 1" descr="Эмблема Летних Олимпийских игр 19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1807"/>
            <a:ext cx="1684807" cy="25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720" y="3573016"/>
            <a:ext cx="5638408" cy="32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" y="116632"/>
            <a:ext cx="9137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Москва – огромный город. В 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нем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3600 проспектов, площадей, улиц, набережных и переулков, 357 мостов, 110 подземных переходов, десятки музеев, библиотек, более 30 театров и 170 памятников.  </a:t>
            </a:r>
          </a:p>
        </p:txBody>
      </p:sp>
      <p:pic>
        <p:nvPicPr>
          <p:cNvPr id="15362" name="Picture 2" descr="D:\Документы Татьяна\Москва\Moskow_Mir-grez.ru-3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50" y="1129269"/>
            <a:ext cx="6624736" cy="546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462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Наиболее известной московской улицей является Тверская.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algn="ctr"/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Это 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одна из важнейших торговых улиц в Москве. </a:t>
            </a:r>
          </a:p>
        </p:txBody>
      </p:sp>
      <p:pic>
        <p:nvPicPr>
          <p:cNvPr id="4" name="Содержимое 4" descr="Тверс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760" y="749244"/>
            <a:ext cx="7729672" cy="5488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177928"/>
            <a:ext cx="896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Начинается Тверская улица от Манежной площади Москвы. </a:t>
            </a:r>
          </a:p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XIV в. соединяла Москву с Тверью, а потом с Петербургом.</a:t>
            </a:r>
          </a:p>
        </p:txBody>
      </p:sp>
    </p:spTree>
    <p:extLst>
      <p:ext uri="{BB962C8B-B14F-4D97-AF65-F5344CB8AC3E}">
        <p14:creationId xmlns:p14="http://schemas.microsoft.com/office/powerpoint/2010/main" val="9079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7062" y="1166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Старый Арбат.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pic>
        <p:nvPicPr>
          <p:cNvPr id="6" name="Picture 2" descr="C:\Users\Оксана\Desktop\Рисунок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41" y="773324"/>
            <a:ext cx="5558979" cy="4167844"/>
          </a:xfrm>
          <a:prstGeom prst="rect">
            <a:avLst/>
          </a:prstGeom>
          <a:noFill/>
        </p:spPr>
      </p:pic>
      <p:pic>
        <p:nvPicPr>
          <p:cNvPr id="4" name="Picture 4" descr="02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10136"/>
            <a:ext cx="4997151" cy="37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942845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Здесь много старых домов. На Арбате встречаются молодые люди. Они поют песни, читают стихи, осматривают уличные выставки картин, отдыхают в кафе.</a:t>
            </a:r>
          </a:p>
        </p:txBody>
      </p:sp>
    </p:spTree>
    <p:extLst>
      <p:ext uri="{BB962C8B-B14F-4D97-AF65-F5344CB8AC3E}">
        <p14:creationId xmlns:p14="http://schemas.microsoft.com/office/powerpoint/2010/main" val="38598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11663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Развитие </a:t>
            </a:r>
            <a:r>
              <a:rPr lang="ru-RU" sz="2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города.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5877272"/>
            <a:ext cx="9032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В наше время город переживает капитальное архитектурное преобразование. Город капитально перестраивается — строятся многоэтажные офисные здания, современная транспортная инфраструктура, жильё.</a:t>
            </a:r>
          </a:p>
        </p:txBody>
      </p:sp>
      <p:pic>
        <p:nvPicPr>
          <p:cNvPr id="9219" name="Picture 3" descr="C:\Users\Татьяна\Documents\Дом парус на ходынском поле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11671"/>
            <a:ext cx="4750119" cy="379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тьяна\Documents\Дом парус на ходынском поле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976" y="2276872"/>
            <a:ext cx="453802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135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Московский международный деловой центр «Москва-Сити».</a:t>
            </a:r>
          </a:p>
        </p:txBody>
      </p:sp>
      <p:pic>
        <p:nvPicPr>
          <p:cNvPr id="21506" name="Picture 2" descr="C:\Users\Татьяна\Documents\«Москва-Сити» 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3310" y="2780928"/>
            <a:ext cx="5763185" cy="39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Татьяна\Documents\«Москва-Сити» 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986241"/>
            <a:ext cx="4392488" cy="32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00px-Moscow_International_Business_Centre%2C_Marc_200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5511"/>
            <a:ext cx="8568952" cy="642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722" y="245511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Москва — важный туристический центр, привлекающий гостей сохранившимися памятниками русской архитектуры развивающейся современной развлекательной инфраструктурой</a:t>
            </a:r>
            <a:r>
              <a:rPr lang="ru-RU" sz="20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.</a:t>
            </a:r>
            <a:endParaRPr lang="ru-RU" sz="28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2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97468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Новодевичий монастырь.</a:t>
            </a:r>
          </a:p>
        </p:txBody>
      </p:sp>
      <p:pic>
        <p:nvPicPr>
          <p:cNvPr id="13314" name="Picture 2" descr="C:\Users\Татьяна\Pictures\Мои рисунки\! Страны и континенты. Архитектура\Москва\Москва современная\Новодевичий монастыр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40110"/>
            <a:ext cx="7324280" cy="50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566124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Одним из красивейших московских монастырей является Новодевичий женский монастырь. Он был основан в 1524 г. князем Василием III. Монастырь расположен на берегу Москвы-реки, в четырех километрах от Кремля. Он не раз отражал нападения крымских татар и польско-литовских войск. </a:t>
            </a:r>
          </a:p>
        </p:txBody>
      </p:sp>
    </p:spTree>
    <p:extLst>
      <p:ext uri="{BB962C8B-B14F-4D97-AF65-F5344CB8AC3E}">
        <p14:creationId xmlns:p14="http://schemas.microsoft.com/office/powerpoint/2010/main" val="25817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358</Words>
  <Application>Microsoft Office PowerPoint</Application>
  <PresentationFormat>Экран (4:3)</PresentationFormat>
  <Paragraphs>49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102</cp:revision>
  <cp:lastPrinted>2013-08-29T13:36:12Z</cp:lastPrinted>
  <dcterms:created xsi:type="dcterms:W3CDTF">2013-08-29T13:18:33Z</dcterms:created>
  <dcterms:modified xsi:type="dcterms:W3CDTF">2014-10-16T20:29:25Z</dcterms:modified>
</cp:coreProperties>
</file>