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>
        <p:scale>
          <a:sx n="66" d="100"/>
          <a:sy n="66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785926"/>
            <a:ext cx="5105400" cy="2868168"/>
          </a:xfrm>
        </p:spPr>
        <p:txBody>
          <a:bodyPr/>
          <a:lstStyle/>
          <a:p>
            <a:r>
              <a:rPr lang="ru-RU" sz="4800" dirty="0" smtClean="0"/>
              <a:t>Город Майкоп.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500702"/>
            <a:ext cx="3971770" cy="11430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Подготовила: ученица :4 «А» класса</a:t>
            </a:r>
            <a:r>
              <a:rPr lang="ru-RU" sz="2000" dirty="0" smtClean="0"/>
              <a:t> </a:t>
            </a:r>
            <a:r>
              <a:rPr lang="ru-RU" sz="2000" dirty="0" smtClean="0"/>
              <a:t>Алёна </a:t>
            </a:r>
            <a:r>
              <a:rPr lang="ru-RU" sz="2000" dirty="0" err="1" smtClean="0"/>
              <a:t>Резяпкина</a:t>
            </a:r>
            <a:endParaRPr lang="ru-RU" sz="2000" dirty="0" smtClean="0"/>
          </a:p>
          <a:p>
            <a:r>
              <a:rPr lang="ru-RU" sz="2000" dirty="0" smtClean="0"/>
              <a:t>Руководитель:  Мартенко И.Н.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66"/>
            <a:ext cx="5429288" cy="333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632367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Город Майкоп основан 17 мая 1857 года. В этот день на правом обрывистом берегу реки Белой была заложена русская крепость, позднее окруженная рвом и высоким валом. В 1858-1863 гг., на завершающем этапе Кавказской войны (1817-1864 гг.), крепость служила важным военно-стратегическим пунктом в </a:t>
            </a:r>
            <a:r>
              <a:rPr lang="ru-RU" sz="3100" dirty="0" err="1" smtClean="0"/>
              <a:t>Закубанье</a:t>
            </a:r>
            <a:r>
              <a:rPr lang="ru-RU" sz="3100" dirty="0" smtClean="0"/>
              <a:t>, необходимым для завоевания </a:t>
            </a:r>
            <a:r>
              <a:rPr lang="ru-RU" sz="3100" dirty="0" err="1" smtClean="0"/>
              <a:t>Черкесии</a:t>
            </a:r>
            <a:r>
              <a:rPr lang="ru-RU" sz="3100" dirty="0" smtClean="0"/>
              <a:t> (Адыгеи).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60118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Город Майкоп - столица Республики Адыгея, является комплексным многогранным и интересным экскурсионным объектом. Здесь можно проводить исторические, археологические, палеонтологические и производственные экскурсии.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400050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07320"/>
            <a:ext cx="3929090" cy="276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857628"/>
            <a:ext cx="9144064" cy="300037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Республика </a:t>
            </a:r>
            <a:r>
              <a:rPr lang="ru-RU" sz="2400" dirty="0" smtClean="0"/>
              <a:t>обладает развитой сетью внутренних и межрегиональных автомобильных дорог, имеет железнодорожное сообщение 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Москвой </a:t>
            </a:r>
            <a:r>
              <a:rPr lang="ru-RU" sz="2400" dirty="0" smtClean="0"/>
              <a:t>и другими городами России.</a:t>
            </a:r>
            <a:br>
              <a:rPr lang="ru-RU" sz="2400" dirty="0" smtClean="0"/>
            </a:br>
            <a:r>
              <a:rPr lang="ru-RU" sz="2400" dirty="0" smtClean="0"/>
              <a:t>Въезжая в город Майкоп, прежде всего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надо </a:t>
            </a:r>
            <a:r>
              <a:rPr lang="ru-RU" sz="2400" dirty="0" smtClean="0"/>
              <a:t>отметить его красоту, чистоту и широту ровных улиц, идеальную </a:t>
            </a:r>
            <a:r>
              <a:rPr lang="ru-RU" sz="2400" dirty="0" smtClean="0"/>
              <a:t>планировку </a:t>
            </a:r>
            <a:r>
              <a:rPr lang="ru-RU" sz="2400" dirty="0" smtClean="0"/>
              <a:t>и удобство проезда, </a:t>
            </a:r>
            <a:r>
              <a:rPr lang="ru-RU" sz="2400" dirty="0" smtClean="0"/>
              <a:t>озеленение </a:t>
            </a:r>
            <a:r>
              <a:rPr lang="ru-RU" sz="2400" dirty="0" smtClean="0"/>
              <a:t>города. </a:t>
            </a:r>
            <a:r>
              <a:rPr lang="ru-RU" sz="2400" dirty="0" smtClean="0"/>
              <a:t>Майкоп </a:t>
            </a:r>
            <a:r>
              <a:rPr lang="ru-RU" sz="2400" dirty="0" smtClean="0"/>
              <a:t>- это город-сад.</a:t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24" y="3929042"/>
            <a:ext cx="40306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29684" cy="40719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 время Великой Отечественной войны город Майкоп был оккупирован немецко-фашистскими войсками с 10 августа 1942 г. по 29 января 1943 г.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260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66714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75"/>
            <a:ext cx="3317098" cy="25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8512" y="4357675"/>
            <a:ext cx="3625488" cy="25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500306"/>
            <a:ext cx="345283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7929618" cy="12858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130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Город Майкоп.</vt:lpstr>
      <vt:lpstr>Город Майкоп основан 17 мая 1857 года. В этот день на правом обрывистом берегу реки Белой была заложена русская крепость, позднее окруженная рвом и высоким валом. В 1858-1863 гг., на завершающем этапе Кавказской войны (1817-1864 гг.), крепость служила важным военно-стратегическим пунктом в Закубанье, необходимым для завоевания Черкесии (Адыгеи). </vt:lpstr>
      <vt:lpstr>Город Майкоп - столица Республики Адыгея, является комплексным многогранным и интересным экскурсионным объектом. Здесь можно проводить исторические, археологические, палеонтологические и производственные экскурсии.</vt:lpstr>
      <vt:lpstr>       Республика обладает развитой сетью внутренних и межрегиональных автомобильных дорог, имеет железнодорожное сообщение с  Москвой и другими городами России. Въезжая в город Майкоп, прежде всего  надо отметить его красоту, чистоту и широту ровных улиц, идеальную планировку и удобство проезда, озеленение города. Майкоп - это город-сад.      </vt:lpstr>
      <vt:lpstr>Во время Великой Отечественной войны город Майкоп был оккупирован немецко-фашистскими войсками с 10 августа 1942 г. по 29 января 1943 г.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Майкоп!</dc:title>
  <dc:creator>котик</dc:creator>
  <cp:lastModifiedBy>елена</cp:lastModifiedBy>
  <cp:revision>11</cp:revision>
  <dcterms:created xsi:type="dcterms:W3CDTF">2013-09-30T15:24:24Z</dcterms:created>
  <dcterms:modified xsi:type="dcterms:W3CDTF">2014-10-23T09:10:41Z</dcterms:modified>
</cp:coreProperties>
</file>