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40E-D397-45CD-9BC7-865A1F5AB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425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1356-3A92-4FF5-ADA2-A7D5C751C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3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E4D6-98E5-48FC-925E-2B383FE86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38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40E-D397-45CD-9BC7-865A1F5AB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306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2627-EC0A-4448-9BB3-E502A781B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5063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1066-179A-4166-BEC2-A3A71DCB7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994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EB35-0355-42C6-91D9-FB0206411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254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2AC2-8B38-4537-842C-E8A8E37EA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88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E885-DF42-4CC6-8EDC-CF1813B1C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927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A9CD-D03E-44D9-84DA-2E1897598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948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5F30-F04F-4C29-A213-B76B007B1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42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2627-EC0A-4448-9BB3-E502A781B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427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A52E-341C-46EA-9099-C818835C1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845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1356-3A92-4FF5-ADA2-A7D5C751C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942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E4D6-98E5-48FC-925E-2B383FE86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250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40E-D397-45CD-9BC7-865A1F5AB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516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2627-EC0A-4448-9BB3-E502A781B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77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1066-179A-4166-BEC2-A3A71DCB7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16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EB35-0355-42C6-91D9-FB0206411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105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2AC2-8B38-4537-842C-E8A8E37EA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45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E885-DF42-4CC6-8EDC-CF1813B1C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44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A9CD-D03E-44D9-84DA-2E1897598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589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1066-179A-4166-BEC2-A3A71DCB7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039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5F30-F04F-4C29-A213-B76B007B1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92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A52E-341C-46EA-9099-C818835C1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730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1356-3A92-4FF5-ADA2-A7D5C751C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523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E4D6-98E5-48FC-925E-2B383FE86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078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A40E-D397-45CD-9BC7-865A1F5ABD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953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2627-EC0A-4448-9BB3-E502A781B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842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1066-179A-4166-BEC2-A3A71DCB7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40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EB35-0355-42C6-91D9-FB0206411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937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2AC2-8B38-4537-842C-E8A8E37EA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79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E885-DF42-4CC6-8EDC-CF1813B1C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76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EB35-0355-42C6-91D9-FB0206411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8867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A9CD-D03E-44D9-84DA-2E1897598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634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5F30-F04F-4C29-A213-B76B007B1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07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A52E-341C-46EA-9099-C818835C1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98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1356-3A92-4FF5-ADA2-A7D5C751C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38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E4D6-98E5-48FC-925E-2B383FE86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21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C2AC2-8B38-4537-842C-E8A8E37EA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69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E885-DF42-4CC6-8EDC-CF1813B1C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075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A9CD-D03E-44D9-84DA-2E1897598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84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5F30-F04F-4C29-A213-B76B007B1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196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A52E-341C-46EA-9099-C818835C1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684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F1208-A775-40C9-A942-6C5C3A3DF5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7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F1208-A775-40C9-A942-6C5C3A3DF5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F1208-A775-40C9-A942-6C5C3A3DF5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F1208-A775-40C9-A942-6C5C3A3DF5AD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3" y="115888"/>
            <a:ext cx="8220075" cy="1152525"/>
          </a:xfrm>
        </p:spPr>
        <p:txBody>
          <a:bodyPr/>
          <a:lstStyle/>
          <a:p>
            <a:r>
              <a:rPr lang="ru-RU" altLang="ru-RU" sz="1800" smtClean="0">
                <a:solidFill>
                  <a:srgbClr val="002060"/>
                </a:solidFill>
              </a:rPr>
              <a:t/>
            </a:r>
            <a:br>
              <a:rPr lang="ru-RU" altLang="ru-RU" sz="1800" smtClean="0">
                <a:solidFill>
                  <a:srgbClr val="002060"/>
                </a:solidFill>
              </a:rPr>
            </a:br>
            <a:r>
              <a:rPr lang="ru-RU" altLang="ru-RU" sz="1800" b="1" smtClean="0">
                <a:solidFill>
                  <a:srgbClr val="002060"/>
                </a:solidFill>
              </a:rPr>
              <a:t>5. Организация работы с родителями на сайте учителя</a:t>
            </a:r>
            <a:r>
              <a:rPr lang="ru-RU" altLang="ru-RU" sz="1800" b="1" smtClean="0">
                <a:solidFill>
                  <a:srgbClr val="0070C0"/>
                </a:solidFill>
                <a:cs typeface="Arial" charset="0"/>
              </a:rPr>
              <a:t/>
            </a:r>
            <a:br>
              <a:rPr lang="ru-RU" altLang="ru-RU" sz="1800" b="1" smtClean="0">
                <a:solidFill>
                  <a:srgbClr val="0070C0"/>
                </a:solidFill>
                <a:cs typeface="Arial" charset="0"/>
              </a:rPr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r>
              <a:rPr lang="ru-RU" altLang="ru-RU" sz="1400" smtClean="0"/>
              <a:t/>
            </a:r>
            <a:br>
              <a:rPr lang="ru-RU" altLang="ru-RU" sz="1400" smtClean="0"/>
            </a:br>
            <a:r>
              <a:rPr lang="ru-RU" altLang="ru-RU" sz="1400" smtClean="0"/>
              <a:t>О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59817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62642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7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692150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002060"/>
                </a:solidFill>
              </a:rPr>
              <a:t> -организация работы с родителями с помощью электронной почты</a:t>
            </a:r>
            <a:endParaRPr lang="ru-RU" altLang="ru-RU" sz="1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741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27088"/>
            <a:ext cx="6553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92375"/>
            <a:ext cx="64801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3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5613" y="476250"/>
            <a:ext cx="8226425" cy="56499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smtClean="0">
                <a:solidFill>
                  <a:srgbClr val="002060"/>
                </a:solidFill>
              </a:rPr>
              <a:t>Основоположник русской педагогической науки  К.Д. Ушинский сказал: "Учитель живёт до тех пор, пока учится, как только он перестает учиться, в нём умирает учитель". Постоянная работа над сайтом подчеркивает стремление учителя к самообразованию и самосовершенствованию. </a:t>
            </a:r>
          </a:p>
          <a:p>
            <a:pPr marL="0" indent="0">
              <a:buFontTx/>
              <a:buNone/>
            </a:pPr>
            <a:r>
              <a:rPr lang="ru-RU" altLang="ru-RU" sz="1800" smtClean="0">
                <a:solidFill>
                  <a:srgbClr val="002060"/>
                </a:solidFill>
              </a:rPr>
              <a:t>Персональные  сайты  учителей нашей школы – это  активная среда для взаимодействия учителя и обучающегося с помощью дистанционных образовательных технологий.</a:t>
            </a:r>
          </a:p>
          <a:p>
            <a:pPr marL="0" indent="0">
              <a:buFontTx/>
              <a:buNone/>
            </a:pPr>
            <a:endParaRPr lang="ru-RU" altLang="ru-RU" sz="18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90813"/>
            <a:ext cx="6985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93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1_Default Design</vt:lpstr>
      <vt:lpstr>2_Default Design</vt:lpstr>
      <vt:lpstr>3_Default Design</vt:lpstr>
      <vt:lpstr>4_Default Design</vt:lpstr>
      <vt:lpstr> 5. Организация работы с родителями на сайте учителя   О</vt:lpstr>
      <vt:lpstr> -организация работы с родителями с помощью электронной почты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5. Организация работы с родителями на сайте учителя   О</dc:title>
  <dc:creator>user</dc:creator>
  <cp:lastModifiedBy>user</cp:lastModifiedBy>
  <cp:revision>1</cp:revision>
  <dcterms:created xsi:type="dcterms:W3CDTF">2014-06-14T04:34:33Z</dcterms:created>
  <dcterms:modified xsi:type="dcterms:W3CDTF">2014-06-14T04:36:43Z</dcterms:modified>
</cp:coreProperties>
</file>