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2" r:id="rId5"/>
    <p:sldId id="263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AD4D-2EBA-4639-BD78-ABD9D43A056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FBB6B9-27CD-4B1C-9105-6EB674F9A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AD4D-2EBA-4639-BD78-ABD9D43A056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B6B9-27CD-4B1C-9105-6EB674F9A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AD4D-2EBA-4639-BD78-ABD9D43A056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B6B9-27CD-4B1C-9105-6EB674F9A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AD4D-2EBA-4639-BD78-ABD9D43A056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FBB6B9-27CD-4B1C-9105-6EB674F9A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AD4D-2EBA-4639-BD78-ABD9D43A056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B6B9-27CD-4B1C-9105-6EB674F9A6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AD4D-2EBA-4639-BD78-ABD9D43A056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B6B9-27CD-4B1C-9105-6EB674F9A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AD4D-2EBA-4639-BD78-ABD9D43A056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FBB6B9-27CD-4B1C-9105-6EB674F9A66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AD4D-2EBA-4639-BD78-ABD9D43A056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B6B9-27CD-4B1C-9105-6EB674F9A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AD4D-2EBA-4639-BD78-ABD9D43A056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B6B9-27CD-4B1C-9105-6EB674F9A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AD4D-2EBA-4639-BD78-ABD9D43A056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B6B9-27CD-4B1C-9105-6EB674F9A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AD4D-2EBA-4639-BD78-ABD9D43A056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B6B9-27CD-4B1C-9105-6EB674F9A66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EAAD4D-2EBA-4639-BD78-ABD9D43A056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FBB6B9-27CD-4B1C-9105-6EB674F9A6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b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литературным</a:t>
            </a:r>
            <a:b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сказкам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Предмет: литературное чтение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1класса «А»</a:t>
            </a:r>
            <a:r>
              <a:rPr lang="ru-RU" sz="27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СОШ </a:t>
            </a:r>
            <a: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2088 «</a:t>
            </a:r>
            <a:r>
              <a:rPr lang="ru-RU" sz="27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Грайвороново</a:t>
            </a:r>
            <a: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Москвы</a:t>
            </a:r>
            <a:b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Кузина Е. Б.</a:t>
            </a:r>
            <a:endParaRPr lang="ru-RU" sz="27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0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3528392" cy="1102444"/>
          </a:xfr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600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иполлино</a:t>
            </a:r>
            <a:endParaRPr lang="ru-RU" sz="3600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1412776"/>
            <a:ext cx="3538736" cy="44644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Он в Италии родился,</a:t>
            </a:r>
            <a:r>
              <a:rPr lang="ru-RU" sz="32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Он своей семьёй гордился.</a:t>
            </a:r>
            <a:r>
              <a:rPr lang="ru-RU" sz="32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Он не просто мальчик-лук,</a:t>
            </a:r>
            <a:r>
              <a:rPr lang="ru-RU" sz="32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Он надёжный, верный друг.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2656"/>
            <a:ext cx="4752528" cy="5544616"/>
          </a:xfrm>
        </p:spPr>
      </p:pic>
    </p:spTree>
    <p:extLst>
      <p:ext uri="{BB962C8B-B14F-4D97-AF65-F5344CB8AC3E}">
        <p14:creationId xmlns:p14="http://schemas.microsoft.com/office/powerpoint/2010/main" val="84196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77272"/>
            <a:ext cx="8458200" cy="72008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Белоснежка</a:t>
            </a:r>
            <a:endParaRPr lang="ru-RU" sz="4400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92696"/>
            <a:ext cx="3106688" cy="4824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Она была подружкой гномов</a:t>
            </a:r>
            <a:br>
              <a:rPr lang="ru-RU" sz="4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И вам, конечно же, знакома.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692696"/>
            <a:ext cx="5340350" cy="4824536"/>
          </a:xfrm>
        </p:spPr>
      </p:pic>
    </p:spTree>
    <p:extLst>
      <p:ext uri="{BB962C8B-B14F-4D97-AF65-F5344CB8AC3E}">
        <p14:creationId xmlns:p14="http://schemas.microsoft.com/office/powerpoint/2010/main" val="157522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5328592" cy="864096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Папа </a:t>
            </a:r>
            <a:r>
              <a:rPr lang="ru-RU" sz="54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4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арло</a:t>
            </a:r>
            <a:endParaRPr lang="ru-RU" sz="44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052736"/>
            <a:ext cx="4191000" cy="51845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Над простым моим вопросом</a:t>
            </a:r>
            <a:b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Не потратишь много сил.</a:t>
            </a:r>
            <a:b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Кто мальчишку с длинным носом</a:t>
            </a:r>
            <a:b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Из полена смастерил?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52736"/>
            <a:ext cx="4491608" cy="5184576"/>
          </a:xfrm>
        </p:spPr>
      </p:pic>
    </p:spTree>
    <p:extLst>
      <p:ext uri="{BB962C8B-B14F-4D97-AF65-F5344CB8AC3E}">
        <p14:creationId xmlns:p14="http://schemas.microsoft.com/office/powerpoint/2010/main" val="302203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4320480" cy="864096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Буратино</a:t>
            </a:r>
            <a:endParaRPr lang="ru-RU" sz="48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4536504" cy="54006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052736"/>
            <a:ext cx="4275584" cy="540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У отца есть мальчик странный,</a:t>
            </a:r>
            <a:b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Необычный, деревянный,</a:t>
            </a:r>
            <a:b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На земле и под водой</a:t>
            </a:r>
            <a:b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Ищет ключик золотой,</a:t>
            </a:r>
            <a:b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Всюду нос сует свой длинный…</a:t>
            </a:r>
            <a:b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Кто же это?..</a:t>
            </a:r>
          </a:p>
        </p:txBody>
      </p:sp>
    </p:spTree>
    <p:extLst>
      <p:ext uri="{BB962C8B-B14F-4D97-AF65-F5344CB8AC3E}">
        <p14:creationId xmlns:p14="http://schemas.microsoft.com/office/powerpoint/2010/main" val="170589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45820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16632"/>
            <a:ext cx="3286001" cy="62646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Возле леса, на опушке,</a:t>
            </a:r>
            <a:b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Трое их живет в избушке.</a:t>
            </a:r>
            <a:b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Там три стула и три кружки,</a:t>
            </a:r>
            <a:b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Три кроватки, три подушки.</a:t>
            </a:r>
            <a:b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Угадайте без подсказки,</a:t>
            </a:r>
            <a:b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Кто герои этой сказки?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5400600" cy="6264696"/>
          </a:xfrm>
        </p:spPr>
      </p:pic>
    </p:spTree>
    <p:extLst>
      <p:ext uri="{BB962C8B-B14F-4D97-AF65-F5344CB8AC3E}">
        <p14:creationId xmlns:p14="http://schemas.microsoft.com/office/powerpoint/2010/main" val="80460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5877272"/>
            <a:ext cx="5112568" cy="864096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6000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арлсон</a:t>
            </a:r>
            <a:endParaRPr lang="ru-RU" sz="5400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260648"/>
            <a:ext cx="2314600" cy="56166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Толстяк живет на крыше,</a:t>
            </a:r>
            <a:br>
              <a:rPr lang="ru-RU" sz="44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Летает он всех выше.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8"/>
            <a:ext cx="6143600" cy="5616624"/>
          </a:xfrm>
        </p:spPr>
      </p:pic>
    </p:spTree>
    <p:extLst>
      <p:ext uri="{BB962C8B-B14F-4D97-AF65-F5344CB8AC3E}">
        <p14:creationId xmlns:p14="http://schemas.microsoft.com/office/powerpoint/2010/main" val="184289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88640"/>
            <a:ext cx="2592288" cy="864096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8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ильс</a:t>
            </a:r>
            <a:endParaRPr lang="ru-RU" sz="48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4536504" cy="525658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343400" cy="52565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Мальчик с гусями летал в поднебесье.</a:t>
            </a:r>
            <a:br>
              <a:rPr lang="ru-RU" sz="44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Как мальчика звали? Скажите все вместе!</a:t>
            </a:r>
          </a:p>
        </p:txBody>
      </p:sp>
    </p:spTree>
    <p:extLst>
      <p:ext uri="{BB962C8B-B14F-4D97-AF65-F5344CB8AC3E}">
        <p14:creationId xmlns:p14="http://schemas.microsoft.com/office/powerpoint/2010/main" val="2326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210</TotalTime>
  <Words>45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Загадки  по литературным  сказкам  Предмет: литературное чтение Выполнила учитель 1класса «А» ГБОУ СОШ № 2088 «Грайвороново» г. Москвы Кузина Е. Б.</vt:lpstr>
      <vt:lpstr>Чиполлино</vt:lpstr>
      <vt:lpstr>Белоснежка</vt:lpstr>
      <vt:lpstr>Папа Карло</vt:lpstr>
      <vt:lpstr>Буратино</vt:lpstr>
      <vt:lpstr>Презентация PowerPoint</vt:lpstr>
      <vt:lpstr>Карлсон</vt:lpstr>
      <vt:lpstr>Нильс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 по литературным  сказкам</dc:title>
  <dc:creator>Илья</dc:creator>
  <cp:lastModifiedBy>Илья</cp:lastModifiedBy>
  <cp:revision>23</cp:revision>
  <dcterms:created xsi:type="dcterms:W3CDTF">2013-02-03T01:40:14Z</dcterms:created>
  <dcterms:modified xsi:type="dcterms:W3CDTF">2013-11-30T17:47:57Z</dcterms:modified>
</cp:coreProperties>
</file>