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2" r:id="rId4"/>
    <p:sldId id="269" r:id="rId5"/>
    <p:sldId id="271" r:id="rId6"/>
    <p:sldId id="272" r:id="rId7"/>
    <p:sldId id="274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9" d="100"/>
          <a:sy n="79" d="100"/>
        </p:scale>
        <p:origin x="-2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B67AE4-51D7-437C-955F-F34DF7391D4B}" type="datetimeFigureOut">
              <a:rPr lang="ru-RU" smtClean="0"/>
              <a:pPr/>
              <a:t>17.10.2014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6E6A68-EBE8-4079-9EFE-89E505F9BF6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7272808" cy="1470025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Государственное бюджетное образовательное учреждение 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города Москвы средняя образовательная школа №460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СП  «Радуга».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784976" cy="4581128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Арт-терапия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в детском саду.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Рисование  «Цирк» (изотерапия) для детей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подготовительной группы.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r"/>
            <a:endParaRPr lang="ru-RU" sz="18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sz="21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sz="21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г. Москва</a:t>
            </a:r>
          </a:p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2014г.</a:t>
            </a:r>
          </a:p>
          <a:p>
            <a:endParaRPr lang="ru-RU" sz="1800" b="1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7076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1"/>
            <a:ext cx="84582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84976" cy="1152128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sz="3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Арт-терапия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такая психотерапевтическая методика, при которой</a:t>
            </a:r>
          </a:p>
          <a:p>
            <a:pPr algn="ctr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учится выражать свои эмоции, чувства и переживания при  по-</a:t>
            </a:r>
          </a:p>
          <a:p>
            <a:pPr algn="ctr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мощи творческой деятельности.</a:t>
            </a:r>
          </a:p>
          <a:p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916832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Изотерапия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 воздействие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изобразительного искусства: рисованием, лепкой, декоративно-прикладным искусством и т. д.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61990"/>
            <a:ext cx="828092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Имаготерапия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 algn="ctr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Имаготерапия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— воздействие через образ, театрализацию, драматизацию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365103"/>
            <a:ext cx="78488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Музыкотерапия.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Музыкотерапия — воздействие через восприятие музыки.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5373216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воздействие посредством сказки, притчи, легенды 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318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2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Кинезитерапия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воздействие через танцевально- двигательную;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коррекционную ритмику (воздействие движениями), хореотерапию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628800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 терапия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разновидность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изотерапии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основанный на использовании ролевой игры как одной из наиболее сильных форм воздействия на развитие личности.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157192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воздействие средствами изобразительного искусства: рисованием,  работой с пластичными материалами, декоративно-прикладным искусством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73016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пальцами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разрешенная игра с грязью, в ходе которой деструктивные импульсы и действия выражаются в социально принимаемой форме. Ребенок, незаметно для себя, может осмелиться на действия, которые обычно не делает, так как опасается, не желает или не считает возможным нарушать правила.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4928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произошло от греческого слова «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monos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«один», так как отпечаток в этой технике получается только один. Если хочется что-то изменить или улучшить, нужно изготовить новый «оригинал», то есть нарисовать все заново.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14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792088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“Волшебными красками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Краски готовятся по рецепту: 2 ложки муки, 1,5 ложек соли, треть чайной ложки подсолнечного масла и немного воды. Замесить тесто как для блинов. После добавить 2 ложки клея ПВА. Далее в тесто добавлять гуашь того цвета, который нужно создать. Рисуют, на картоне не размазывая, а выливая на картон.</a:t>
            </a:r>
          </a:p>
          <a:p>
            <a:pPr algn="ctr"/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Техника “Овощных печатей”.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овощей вырезаются печати, с их помощью создаются композиции. Опыт овощного рисования может показаться нелепым, однако именно он способствует процессу формирования адекватной самооценки на безсознательно-символическом уровне. Ведь печати обычно ставят те, кто обладает соответствующим социальным статусом, а следовательно и адекватной самооценкой. Так, исподволь, мы помогаем детям конструктивно и творчески утверждать себя.</a:t>
            </a:r>
          </a:p>
          <a:p>
            <a:pPr algn="ctr"/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22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76328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«Цирк» (изотерапия).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64904"/>
            <a:ext cx="85689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повысить эмоционально-положительный фон в детей подготовительной группе.                                                                                  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-наладить взаимоотношения между детьми;                                   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пробуждать  детей к самостоятельным творческим проявлениям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 изобразительной деятельности;</a:t>
            </a:r>
          </a:p>
          <a:p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-развитию сюжетных композиций в рисунках детей.</a:t>
            </a:r>
          </a:p>
          <a:p>
            <a:endParaRPr lang="ru-RU" sz="2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148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Предварительная работа :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о дружбе и взаимопомощи; чтение стихов о дружбе  «Мы – друзья»  Борис Заходер,  «Мой друг»  Агния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6" name="Picture 4" descr="G:\DCIM\100CANON\IMG_0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240360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64502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Играем в игры «У нас с тобой общее…»</a:t>
            </a:r>
            <a:r>
              <a:rPr lang="ru-RU" dirty="0" smtClean="0"/>
              <a:t>; 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хотел бы с тобой вместе….»</a:t>
            </a:r>
            <a:endParaRPr lang="ru-RU" dirty="0"/>
          </a:p>
        </p:txBody>
      </p:sp>
      <p:pic>
        <p:nvPicPr>
          <p:cNvPr id="5" name="Picture 3" descr="G:\DCIM\100CANON\IMG_05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4509121"/>
            <a:ext cx="3456384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755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33327"/>
            <a:ext cx="3960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процесс   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парное рисование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G:\DCIM\100CANON\IMG_0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824">
            <a:off x="1051012" y="2154025"/>
            <a:ext cx="3707309" cy="1909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G:\DCIM\100CANON\IMG_0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6394">
            <a:off x="4414027" y="3675869"/>
            <a:ext cx="4145288" cy="2043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5023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5880" y="476672"/>
            <a:ext cx="32628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Наши работы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DCIM\100CANON\IMG_05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512" y="2276872"/>
            <a:ext cx="3024336" cy="1440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DCIM\100CANON\IMG_05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8084" y="4041068"/>
            <a:ext cx="3240360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G:\DCIM\100CANON\IMG_0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9772" y="3248980"/>
            <a:ext cx="2952328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79903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401</TotalTime>
  <Words>477</Words>
  <Application>Microsoft Office PowerPoint</Application>
  <PresentationFormat>Экран (4:3)</PresentationFormat>
  <Paragraphs>55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Государственное бюджетное образовательное учреждение   города Москвы средняя образовательная школа №460  СП  «Радуга». </vt:lpstr>
      <vt:lpstr>Арт-терапия 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  города Москвы средняя образовательная школа №460  д/о «Радуга».</dc:title>
  <dc:creator>Юля</dc:creator>
  <cp:lastModifiedBy>Людмила</cp:lastModifiedBy>
  <cp:revision>36</cp:revision>
  <dcterms:created xsi:type="dcterms:W3CDTF">2014-04-06T14:11:23Z</dcterms:created>
  <dcterms:modified xsi:type="dcterms:W3CDTF">2014-10-17T09:05:35Z</dcterms:modified>
</cp:coreProperties>
</file>