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8" d="100"/>
          <a:sy n="6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82F0E-6FE6-4D75-BF61-4FFE7D0FBC32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886C87-4729-4C95-AE8F-943531371449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 vert="vert270"/>
        <a:lstStyle/>
        <a:p>
          <a:r>
            <a:rPr lang="ru-RU" sz="1800" b="0" i="1" dirty="0" smtClean="0">
              <a:solidFill>
                <a:schemeClr val="tx1"/>
              </a:solidFill>
            </a:rPr>
            <a:t>Связь с другими образовательными областями </a:t>
          </a:r>
          <a:endParaRPr lang="ru-RU" sz="1800" b="0" dirty="0">
            <a:solidFill>
              <a:schemeClr val="tx1"/>
            </a:solidFill>
          </a:endParaRPr>
        </a:p>
      </dgm:t>
    </dgm:pt>
    <dgm:pt modelId="{DF358114-3278-448B-BC9E-2005A9E7793C}" type="parTrans" cxnId="{80CEDD95-090F-41B7-A4ED-B11F69248055}">
      <dgm:prSet/>
      <dgm:spPr/>
      <dgm:t>
        <a:bodyPr/>
        <a:lstStyle/>
        <a:p>
          <a:endParaRPr lang="ru-RU"/>
        </a:p>
      </dgm:t>
    </dgm:pt>
    <dgm:pt modelId="{C5621EAD-EA3C-4BC4-B9E4-FD7C230E2770}" type="sibTrans" cxnId="{80CEDD95-090F-41B7-A4ED-B11F69248055}">
      <dgm:prSet/>
      <dgm:spPr/>
      <dgm:t>
        <a:bodyPr/>
        <a:lstStyle/>
        <a:p>
          <a:endParaRPr lang="ru-RU"/>
        </a:p>
      </dgm:t>
    </dgm:pt>
    <dgm:pt modelId="{DBDFF5D3-3CB5-402F-8CBB-036CDD888A6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Труд</a:t>
          </a:r>
          <a:endParaRPr lang="ru-RU" sz="1800" dirty="0">
            <a:solidFill>
              <a:schemeClr val="tx1"/>
            </a:solidFill>
          </a:endParaRPr>
        </a:p>
      </dgm:t>
    </dgm:pt>
    <dgm:pt modelId="{1AD8DAAE-8421-479B-A480-92BE49AC4732}" type="parTrans" cxnId="{1578DB85-F766-44DA-B0C0-B8B318B018CC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0185540-EE71-4F51-ADD5-4F7CF865826B}" type="sibTrans" cxnId="{1578DB85-F766-44DA-B0C0-B8B318B018CC}">
      <dgm:prSet/>
      <dgm:spPr/>
      <dgm:t>
        <a:bodyPr/>
        <a:lstStyle/>
        <a:p>
          <a:endParaRPr lang="ru-RU"/>
        </a:p>
      </dgm:t>
    </dgm:pt>
    <dgm:pt modelId="{0B807533-B1C9-46E5-B287-16EF0742EA1D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Коммуникация</a:t>
          </a:r>
          <a:endParaRPr lang="ru-RU" sz="1800" dirty="0">
            <a:solidFill>
              <a:schemeClr val="tx1"/>
            </a:solidFill>
          </a:endParaRPr>
        </a:p>
      </dgm:t>
    </dgm:pt>
    <dgm:pt modelId="{4099883C-1EC5-42BC-883E-C1A234DF9531}" type="parTrans" cxnId="{B2A7918F-1BAE-41E2-B992-82B053659384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45472CE8-EDD0-4381-AF59-26F580BC3A45}" type="sibTrans" cxnId="{B2A7918F-1BAE-41E2-B992-82B053659384}">
      <dgm:prSet/>
      <dgm:spPr/>
      <dgm:t>
        <a:bodyPr/>
        <a:lstStyle/>
        <a:p>
          <a:endParaRPr lang="ru-RU"/>
        </a:p>
      </dgm:t>
    </dgm:pt>
    <dgm:pt modelId="{CAFA6D02-5C75-492A-A21E-6AAD662EBBA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Познание</a:t>
          </a:r>
          <a:endParaRPr lang="ru-RU" sz="1800" dirty="0">
            <a:solidFill>
              <a:schemeClr val="tx1"/>
            </a:solidFill>
          </a:endParaRPr>
        </a:p>
      </dgm:t>
    </dgm:pt>
    <dgm:pt modelId="{5B476DDC-CBBC-4685-AA69-9E5149CE8604}" type="parTrans" cxnId="{AD841E43-DCE6-41C3-82EC-19F338803F1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56E55334-DE39-491F-B9B8-1D3195C17DC9}" type="sibTrans" cxnId="{AD841E43-DCE6-41C3-82EC-19F338803F12}">
      <dgm:prSet/>
      <dgm:spPr/>
      <dgm:t>
        <a:bodyPr/>
        <a:lstStyle/>
        <a:p>
          <a:endParaRPr lang="ru-RU"/>
        </a:p>
      </dgm:t>
    </dgm:pt>
    <dgm:pt modelId="{B3B52B20-9F05-4A18-AFCE-ECE997F58C4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Безопасность</a:t>
          </a:r>
          <a:endParaRPr lang="ru-RU" sz="1800" dirty="0">
            <a:solidFill>
              <a:schemeClr val="tx1"/>
            </a:solidFill>
          </a:endParaRPr>
        </a:p>
      </dgm:t>
    </dgm:pt>
    <dgm:pt modelId="{87CFB65D-53FB-4598-BBC7-C52BBFF8049E}" type="parTrans" cxnId="{8EB228A5-D73F-4A92-910B-53F1ECC57BBC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BC5D1092-7DDE-470E-9E4D-E19C48AFBA94}" type="sibTrans" cxnId="{8EB228A5-D73F-4A92-910B-53F1ECC57BBC}">
      <dgm:prSet/>
      <dgm:spPr/>
      <dgm:t>
        <a:bodyPr/>
        <a:lstStyle/>
        <a:p>
          <a:endParaRPr lang="ru-RU"/>
        </a:p>
      </dgm:t>
    </dgm:pt>
    <dgm:pt modelId="{489A06BD-158D-4480-9E94-744BB272829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Музыка</a:t>
          </a:r>
          <a:endParaRPr lang="ru-RU" sz="1800" dirty="0">
            <a:solidFill>
              <a:schemeClr val="tx1"/>
            </a:solidFill>
          </a:endParaRPr>
        </a:p>
      </dgm:t>
    </dgm:pt>
    <dgm:pt modelId="{DAE166AF-0BF9-4D72-849E-802079FF0DC8}" type="parTrans" cxnId="{618223A7-3EDB-4D4A-9862-58D148569479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B7ABF51D-8E33-43F7-86A5-A7F6A814A413}" type="sibTrans" cxnId="{618223A7-3EDB-4D4A-9862-58D148569479}">
      <dgm:prSet/>
      <dgm:spPr/>
      <dgm:t>
        <a:bodyPr/>
        <a:lstStyle/>
        <a:p>
          <a:endParaRPr lang="ru-RU"/>
        </a:p>
      </dgm:t>
    </dgm:pt>
    <dgm:pt modelId="{AD3D877A-81AE-4E70-8231-28A6F01C5DCE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</a:rPr>
            <a:t>Формировать умения согласовывать действия со сверстниками. Развивать инициативность, активность, самостоятельность в ходе совместной и индивидуальной деятельности. Воспитывать чувство гордости за спортивные достижения России, за победы в олимпиадах</a:t>
          </a:r>
          <a:r>
            <a:rPr lang="ru-RU" sz="1100" dirty="0" smtClean="0"/>
            <a:t>.</a:t>
          </a:r>
          <a:endParaRPr lang="ru-RU" sz="1100" dirty="0"/>
        </a:p>
      </dgm:t>
    </dgm:pt>
    <dgm:pt modelId="{E7C5F9DE-0DF0-42B7-B4F7-317392C8C478}" type="parTrans" cxnId="{B4F709BD-ACA9-4934-85BA-15F343DD9D8E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8D60CBF-D9DA-446E-A256-14B60E58916B}" type="sibTrans" cxnId="{B4F709BD-ACA9-4934-85BA-15F343DD9D8E}">
      <dgm:prSet/>
      <dgm:spPr/>
      <dgm:t>
        <a:bodyPr/>
        <a:lstStyle/>
        <a:p>
          <a:endParaRPr lang="ru-RU"/>
        </a:p>
      </dgm:t>
    </dgm:pt>
    <dgm:pt modelId="{57FB4F51-558B-4DAF-9E73-C7A017623CFE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</a:rPr>
            <a:t>Воспитывать интерес к совместным подвижным играм. - Воспитывать стремление организовывать игры-эстафеты, игры-соревнования и участвовать в них.</a:t>
          </a:r>
          <a:endParaRPr lang="ru-RU" sz="1100" dirty="0">
            <a:solidFill>
              <a:schemeClr val="tx1"/>
            </a:solidFill>
          </a:endParaRPr>
        </a:p>
      </dgm:t>
    </dgm:pt>
    <dgm:pt modelId="{E661D4F5-9A5B-4021-AFE2-DED6541B2F25}" type="parTrans" cxnId="{59D9F12F-A3F1-4980-929D-C7157AD90C3A}">
      <dgm:prSet/>
      <dgm:spPr>
        <a:ln>
          <a:solidFill>
            <a:schemeClr val="accent5">
              <a:lumMod val="40000"/>
              <a:lumOff val="60000"/>
            </a:schemeClr>
          </a:solidFill>
        </a:ln>
      </dgm:spPr>
      <dgm:t>
        <a:bodyPr/>
        <a:lstStyle/>
        <a:p>
          <a:endParaRPr lang="ru-RU"/>
        </a:p>
      </dgm:t>
    </dgm:pt>
    <dgm:pt modelId="{6C889047-AAB6-4A84-A22F-B523A8B462F9}" type="sibTrans" cxnId="{59D9F12F-A3F1-4980-929D-C7157AD90C3A}">
      <dgm:prSet/>
      <dgm:spPr/>
      <dgm:t>
        <a:bodyPr/>
        <a:lstStyle/>
        <a:p>
          <a:endParaRPr lang="ru-RU"/>
        </a:p>
      </dgm:t>
    </dgm:pt>
    <dgm:pt modelId="{A88B1158-1E1A-471B-9B83-2C6DCA4A6FF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</a:rPr>
            <a:t>Осуществлять процесс освоения детьми разнообразных видов основных и общеразвивающих движений. Учить ориентации в пространстве по указанию взрослого и  самостоятельно. Расширять кругозор детей в области подвижных игр, обогащать представления об их разнообразии и пользе.</a:t>
          </a:r>
          <a:endParaRPr lang="ru-RU" sz="1100" dirty="0">
            <a:solidFill>
              <a:schemeClr val="tx1"/>
            </a:solidFill>
          </a:endParaRPr>
        </a:p>
      </dgm:t>
    </dgm:pt>
    <dgm:pt modelId="{8D58CF38-BF19-4CE3-AD3C-6AA3366F1371}" type="parTrans" cxnId="{1DC8CD08-DD15-4CD0-BA80-F43BCDE00731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DE43C85-7612-46CA-ABF7-90282ADEF0BE}" type="sibTrans" cxnId="{1DC8CD08-DD15-4CD0-BA80-F43BCDE00731}">
      <dgm:prSet/>
      <dgm:spPr/>
      <dgm:t>
        <a:bodyPr/>
        <a:lstStyle/>
        <a:p>
          <a:endParaRPr lang="ru-RU"/>
        </a:p>
      </dgm:t>
    </dgm:pt>
    <dgm:pt modelId="{C5CACA0A-DB94-440F-8573-1EFBE933ADD9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just"/>
          <a:r>
            <a:rPr lang="ru-RU" sz="1100" b="1" dirty="0" smtClean="0">
              <a:solidFill>
                <a:schemeClr val="tx1"/>
              </a:solidFill>
            </a:rPr>
            <a:t>Учить соблюдать двигательную безопасность при выполнении физических упражнений и действиях со спортивным оборудованием и инвентарем.</a:t>
          </a:r>
          <a:endParaRPr lang="ru-RU" sz="1100" b="1" dirty="0">
            <a:solidFill>
              <a:schemeClr val="tx1"/>
            </a:solidFill>
          </a:endParaRPr>
        </a:p>
      </dgm:t>
    </dgm:pt>
    <dgm:pt modelId="{844E7ABF-BC6D-4AEE-89BE-EA44C2678F81}" type="parTrans" cxnId="{D5A3EA38-EFEC-4706-974E-9CF5A099AAF2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EC202EB4-8D24-4A13-912D-5668A3127694}" type="sibTrans" cxnId="{D5A3EA38-EFEC-4706-974E-9CF5A099AAF2}">
      <dgm:prSet/>
      <dgm:spPr/>
      <dgm:t>
        <a:bodyPr/>
        <a:lstStyle/>
        <a:p>
          <a:endParaRPr lang="ru-RU"/>
        </a:p>
      </dgm:t>
    </dgm:pt>
    <dgm:pt modelId="{E8173F4F-5351-40F9-96AD-632600613EB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100" dirty="0" smtClean="0">
              <a:solidFill>
                <a:schemeClr val="tx1"/>
              </a:solidFill>
            </a:rPr>
            <a:t>Развивать умения оценивать красоту и выразительность, двигательное творчество. Учить сочетать движения с музыкой.</a:t>
          </a:r>
          <a:endParaRPr lang="ru-RU" sz="1100" dirty="0">
            <a:solidFill>
              <a:schemeClr val="tx1"/>
            </a:solidFill>
          </a:endParaRPr>
        </a:p>
      </dgm:t>
    </dgm:pt>
    <dgm:pt modelId="{6BAD3520-EA8A-405F-AA1F-FD48A3E35B58}" type="parTrans" cxnId="{45763D1D-2843-49FE-A9F7-55B80B576696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DB35B98C-CF07-4A61-9344-519B09843AF7}" type="sibTrans" cxnId="{45763D1D-2843-49FE-A9F7-55B80B576696}">
      <dgm:prSet/>
      <dgm:spPr/>
      <dgm:t>
        <a:bodyPr/>
        <a:lstStyle/>
        <a:p>
          <a:endParaRPr lang="ru-RU"/>
        </a:p>
      </dgm:t>
    </dgm:pt>
    <dgm:pt modelId="{C73F3F4E-2A60-4052-9D86-002B1A3D3A9A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100" b="1" i="0" dirty="0" smtClean="0">
              <a:solidFill>
                <a:schemeClr val="tx1"/>
              </a:solidFill>
            </a:rPr>
            <a:t>Формировать умения помогать взрослому в организации процесса питания. Воспитывать потребность ухаживать за своими вещами. Поощрять стремление помогать взрослому в подготовке физкультурной среды (в группе, на спортивной площадке и т.д.).Воспитывать потребность в аккуратном обращении со спортивным оборудованием, инвентарем</a:t>
          </a:r>
          <a:r>
            <a:rPr lang="ru-RU" sz="1050" dirty="0" smtClean="0">
              <a:solidFill>
                <a:schemeClr val="tx1"/>
              </a:solidFill>
            </a:rPr>
            <a:t>.</a:t>
          </a:r>
          <a:endParaRPr lang="ru-RU" sz="1050" dirty="0">
            <a:solidFill>
              <a:schemeClr val="tx1"/>
            </a:solidFill>
          </a:endParaRPr>
        </a:p>
      </dgm:t>
    </dgm:pt>
    <dgm:pt modelId="{C27776CD-9DE5-4A53-9769-8D6C2DD9B34C}" type="sibTrans" cxnId="{A32EFB7C-E077-41D8-A116-B7ECCBD5878E}">
      <dgm:prSet/>
      <dgm:spPr/>
      <dgm:t>
        <a:bodyPr/>
        <a:lstStyle/>
        <a:p>
          <a:endParaRPr lang="ru-RU"/>
        </a:p>
      </dgm:t>
    </dgm:pt>
    <dgm:pt modelId="{DC97948E-65B6-4A97-8247-F5A29A1B793E}" type="parTrans" cxnId="{A32EFB7C-E077-41D8-A116-B7ECCBD5878E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E85D226-74C2-4B91-B811-3D3C67E8B69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Социализация</a:t>
          </a:r>
          <a:endParaRPr lang="ru-RU" sz="1800" dirty="0">
            <a:solidFill>
              <a:schemeClr val="tx1"/>
            </a:solidFill>
          </a:endParaRPr>
        </a:p>
      </dgm:t>
    </dgm:pt>
    <dgm:pt modelId="{F23763AF-E641-4CAC-A3D5-A796CE6D0758}" type="sibTrans" cxnId="{8C7F37B0-4A28-4FAA-87A4-09C396AE329B}">
      <dgm:prSet/>
      <dgm:spPr/>
      <dgm:t>
        <a:bodyPr/>
        <a:lstStyle/>
        <a:p>
          <a:endParaRPr lang="ru-RU"/>
        </a:p>
      </dgm:t>
    </dgm:pt>
    <dgm:pt modelId="{43BB5FD9-B540-4F23-B147-7C3B8DD7CCF5}" type="parTrans" cxnId="{8C7F37B0-4A28-4FAA-87A4-09C396AE329B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D9BEBF2-3FDC-4FBC-9ACA-E06DF2EE8D08}" type="pres">
      <dgm:prSet presAssocID="{77182F0E-6FE6-4D75-BF61-4FFE7D0FBC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00457C-0101-4FA0-AE3C-BB0EF576128B}" type="pres">
      <dgm:prSet presAssocID="{BD886C87-4729-4C95-AE8F-943531371449}" presName="root1" presStyleCnt="0"/>
      <dgm:spPr/>
    </dgm:pt>
    <dgm:pt modelId="{201971C4-1DDE-4CD8-960B-063A300A5248}" type="pres">
      <dgm:prSet presAssocID="{BD886C87-4729-4C95-AE8F-943531371449}" presName="LevelOneTextNode" presStyleLbl="node0" presStyleIdx="0" presStyleCnt="1" custScaleX="53233" custScaleY="471235" custLinFactNeighborX="32412" custLinFactNeighborY="-34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5CBEB7-D20F-4FCB-BBA3-2FD7EBF93875}" type="pres">
      <dgm:prSet presAssocID="{BD886C87-4729-4C95-AE8F-943531371449}" presName="level2hierChild" presStyleCnt="0"/>
      <dgm:spPr/>
    </dgm:pt>
    <dgm:pt modelId="{3CF92892-4217-417A-9DCA-4EBB67DA625A}" type="pres">
      <dgm:prSet presAssocID="{1AD8DAAE-8421-479B-A480-92BE49AC4732}" presName="conn2-1" presStyleLbl="parChTrans1D2" presStyleIdx="0" presStyleCnt="6"/>
      <dgm:spPr/>
      <dgm:t>
        <a:bodyPr/>
        <a:lstStyle/>
        <a:p>
          <a:endParaRPr lang="ru-RU"/>
        </a:p>
      </dgm:t>
    </dgm:pt>
    <dgm:pt modelId="{5F928914-D88E-489C-90E1-9559C5D120A1}" type="pres">
      <dgm:prSet presAssocID="{1AD8DAAE-8421-479B-A480-92BE49AC473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C1BB561B-FF3F-438A-B64D-A5F7425C2445}" type="pres">
      <dgm:prSet presAssocID="{DBDFF5D3-3CB5-402F-8CBB-036CDD888A69}" presName="root2" presStyleCnt="0"/>
      <dgm:spPr/>
    </dgm:pt>
    <dgm:pt modelId="{6D69264E-9066-4B6F-88A2-F068CBA1A3CC}" type="pres">
      <dgm:prSet presAssocID="{DBDFF5D3-3CB5-402F-8CBB-036CDD888A69}" presName="LevelTwoTextNode" presStyleLbl="node2" presStyleIdx="0" presStyleCnt="6" custScaleX="88638" custScaleY="37409" custLinFactNeighborX="14482" custLinFactNeighborY="15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01692-D786-4AE6-B8EF-5FBA59D79467}" type="pres">
      <dgm:prSet presAssocID="{DBDFF5D3-3CB5-402F-8CBB-036CDD888A69}" presName="level3hierChild" presStyleCnt="0"/>
      <dgm:spPr/>
    </dgm:pt>
    <dgm:pt modelId="{E1D796DA-A9B9-43D6-80F1-19C57B4F8358}" type="pres">
      <dgm:prSet presAssocID="{DC97948E-65B6-4A97-8247-F5A29A1B793E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34D3C40C-574F-496B-B5E7-FF41CB8E72DB}" type="pres">
      <dgm:prSet presAssocID="{DC97948E-65B6-4A97-8247-F5A29A1B793E}" presName="connTx" presStyleLbl="parChTrans1D3" presStyleIdx="0" presStyleCnt="6"/>
      <dgm:spPr/>
      <dgm:t>
        <a:bodyPr/>
        <a:lstStyle/>
        <a:p>
          <a:endParaRPr lang="ru-RU"/>
        </a:p>
      </dgm:t>
    </dgm:pt>
    <dgm:pt modelId="{7BA72136-A850-4221-9ACE-79151B4BAD8C}" type="pres">
      <dgm:prSet presAssocID="{C73F3F4E-2A60-4052-9D86-002B1A3D3A9A}" presName="root2" presStyleCnt="0"/>
      <dgm:spPr/>
    </dgm:pt>
    <dgm:pt modelId="{746BC227-A10B-4D6A-9667-646893B5B97D}" type="pres">
      <dgm:prSet presAssocID="{C73F3F4E-2A60-4052-9D86-002B1A3D3A9A}" presName="LevelTwoTextNode" presStyleLbl="node3" presStyleIdx="0" presStyleCnt="6" custScaleX="202368" custScaleY="126068" custLinFactNeighborX="5178" custLinFactNeighborY="-24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0ABEA8-769E-4321-8E21-80439FB086BA}" type="pres">
      <dgm:prSet presAssocID="{C73F3F4E-2A60-4052-9D86-002B1A3D3A9A}" presName="level3hierChild" presStyleCnt="0"/>
      <dgm:spPr/>
    </dgm:pt>
    <dgm:pt modelId="{6FAEB56C-7318-49A4-B906-E0570A8A269F}" type="pres">
      <dgm:prSet presAssocID="{43BB5FD9-B540-4F23-B147-7C3B8DD7CCF5}" presName="conn2-1" presStyleLbl="parChTrans1D2" presStyleIdx="1" presStyleCnt="6"/>
      <dgm:spPr/>
      <dgm:t>
        <a:bodyPr/>
        <a:lstStyle/>
        <a:p>
          <a:endParaRPr lang="ru-RU"/>
        </a:p>
      </dgm:t>
    </dgm:pt>
    <dgm:pt modelId="{BF08436F-4ABA-461A-B638-FD0A2B6BFE8B}" type="pres">
      <dgm:prSet presAssocID="{43BB5FD9-B540-4F23-B147-7C3B8DD7CCF5}" presName="connTx" presStyleLbl="parChTrans1D2" presStyleIdx="1" presStyleCnt="6"/>
      <dgm:spPr/>
      <dgm:t>
        <a:bodyPr/>
        <a:lstStyle/>
        <a:p>
          <a:endParaRPr lang="ru-RU"/>
        </a:p>
      </dgm:t>
    </dgm:pt>
    <dgm:pt modelId="{79F4F5E4-04E1-4B63-BE34-CB8AFCD370E6}" type="pres">
      <dgm:prSet presAssocID="{5E85D226-74C2-4B91-B811-3D3C67E8B699}" presName="root2" presStyleCnt="0"/>
      <dgm:spPr/>
    </dgm:pt>
    <dgm:pt modelId="{745DDFC4-2A42-47F6-A9FE-E4A0F46E25CA}" type="pres">
      <dgm:prSet presAssocID="{5E85D226-74C2-4B91-B811-3D3C67E8B699}" presName="LevelTwoTextNode" presStyleLbl="node2" presStyleIdx="1" presStyleCnt="6" custScaleX="97076" custScaleY="37550" custLinFactNeighborX="20566" custLinFactNeighborY="2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C3F27-21C3-4979-9C90-2E66B166EA00}" type="pres">
      <dgm:prSet presAssocID="{5E85D226-74C2-4B91-B811-3D3C67E8B699}" presName="level3hierChild" presStyleCnt="0"/>
      <dgm:spPr/>
    </dgm:pt>
    <dgm:pt modelId="{AD62C8D1-B28F-4F0D-97AA-1DE6D9065525}" type="pres">
      <dgm:prSet presAssocID="{E7C5F9DE-0DF0-42B7-B4F7-317392C8C478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DB98E063-0978-4047-B545-45E45DFE04BC}" type="pres">
      <dgm:prSet presAssocID="{E7C5F9DE-0DF0-42B7-B4F7-317392C8C478}" presName="connTx" presStyleLbl="parChTrans1D3" presStyleIdx="1" presStyleCnt="6"/>
      <dgm:spPr/>
      <dgm:t>
        <a:bodyPr/>
        <a:lstStyle/>
        <a:p>
          <a:endParaRPr lang="ru-RU"/>
        </a:p>
      </dgm:t>
    </dgm:pt>
    <dgm:pt modelId="{7B681A08-8586-41EB-BFED-3A6307DB9D13}" type="pres">
      <dgm:prSet presAssocID="{AD3D877A-81AE-4E70-8231-28A6F01C5DCE}" presName="root2" presStyleCnt="0"/>
      <dgm:spPr/>
    </dgm:pt>
    <dgm:pt modelId="{6DAEABB1-4FB3-4FD1-BD86-7EAF9B63220A}" type="pres">
      <dgm:prSet presAssocID="{AD3D877A-81AE-4E70-8231-28A6F01C5DCE}" presName="LevelTwoTextNode" presStyleLbl="node3" presStyleIdx="1" presStyleCnt="6" custScaleX="196532" custScaleY="965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0C3C4-4BEC-4240-9172-17E7719A7ABB}" type="pres">
      <dgm:prSet presAssocID="{AD3D877A-81AE-4E70-8231-28A6F01C5DCE}" presName="level3hierChild" presStyleCnt="0"/>
      <dgm:spPr/>
    </dgm:pt>
    <dgm:pt modelId="{C45B6A83-46EC-49DC-A0F7-2863E611535B}" type="pres">
      <dgm:prSet presAssocID="{4099883C-1EC5-42BC-883E-C1A234DF9531}" presName="conn2-1" presStyleLbl="parChTrans1D2" presStyleIdx="2" presStyleCnt="6"/>
      <dgm:spPr/>
      <dgm:t>
        <a:bodyPr/>
        <a:lstStyle/>
        <a:p>
          <a:endParaRPr lang="ru-RU"/>
        </a:p>
      </dgm:t>
    </dgm:pt>
    <dgm:pt modelId="{F9DC0DE3-5246-4FA1-BEFD-5F8BC92B9BB8}" type="pres">
      <dgm:prSet presAssocID="{4099883C-1EC5-42BC-883E-C1A234DF9531}" presName="connTx" presStyleLbl="parChTrans1D2" presStyleIdx="2" presStyleCnt="6"/>
      <dgm:spPr/>
      <dgm:t>
        <a:bodyPr/>
        <a:lstStyle/>
        <a:p>
          <a:endParaRPr lang="ru-RU"/>
        </a:p>
      </dgm:t>
    </dgm:pt>
    <dgm:pt modelId="{7271B1A3-69C8-4ABD-899F-8DEB77896A06}" type="pres">
      <dgm:prSet presAssocID="{0B807533-B1C9-46E5-B287-16EF0742EA1D}" presName="root2" presStyleCnt="0"/>
      <dgm:spPr/>
    </dgm:pt>
    <dgm:pt modelId="{A0610E31-3D68-4564-8992-A4CD909CB367}" type="pres">
      <dgm:prSet presAssocID="{0B807533-B1C9-46E5-B287-16EF0742EA1D}" presName="LevelTwoTextNode" presStyleLbl="node2" presStyleIdx="2" presStyleCnt="6" custScaleX="97076" custScaleY="48015" custLinFactNeighborX="22066" custLinFactNeighborY="-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0AD49-7F7F-4611-A728-D0EA14D03C20}" type="pres">
      <dgm:prSet presAssocID="{0B807533-B1C9-46E5-B287-16EF0742EA1D}" presName="level3hierChild" presStyleCnt="0"/>
      <dgm:spPr/>
    </dgm:pt>
    <dgm:pt modelId="{F92D5893-F8FA-45A6-B367-E5F678645225}" type="pres">
      <dgm:prSet presAssocID="{E661D4F5-9A5B-4021-AFE2-DED6541B2F25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C2AAEBA0-D8F0-4DDB-8384-E2904FD54AA1}" type="pres">
      <dgm:prSet presAssocID="{E661D4F5-9A5B-4021-AFE2-DED6541B2F25}" presName="connTx" presStyleLbl="parChTrans1D3" presStyleIdx="2" presStyleCnt="6"/>
      <dgm:spPr/>
      <dgm:t>
        <a:bodyPr/>
        <a:lstStyle/>
        <a:p>
          <a:endParaRPr lang="ru-RU"/>
        </a:p>
      </dgm:t>
    </dgm:pt>
    <dgm:pt modelId="{AD44A611-9B04-4CED-9E5B-A3564C9B5755}" type="pres">
      <dgm:prSet presAssocID="{57FB4F51-558B-4DAF-9E73-C7A017623CFE}" presName="root2" presStyleCnt="0"/>
      <dgm:spPr/>
    </dgm:pt>
    <dgm:pt modelId="{0706862E-1733-4831-81B3-158933E68D08}" type="pres">
      <dgm:prSet presAssocID="{57FB4F51-558B-4DAF-9E73-C7A017623CFE}" presName="LevelTwoTextNode" presStyleLbl="node3" presStyleIdx="2" presStyleCnt="6" custScaleX="195070" custScaleY="755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B794F8-96A4-4125-8651-7F737E14DE32}" type="pres">
      <dgm:prSet presAssocID="{57FB4F51-558B-4DAF-9E73-C7A017623CFE}" presName="level3hierChild" presStyleCnt="0"/>
      <dgm:spPr/>
    </dgm:pt>
    <dgm:pt modelId="{019F68AD-BDD3-4D1F-88F0-F8A649621FCF}" type="pres">
      <dgm:prSet presAssocID="{5B476DDC-CBBC-4685-AA69-9E5149CE8604}" presName="conn2-1" presStyleLbl="parChTrans1D2" presStyleIdx="3" presStyleCnt="6"/>
      <dgm:spPr/>
      <dgm:t>
        <a:bodyPr/>
        <a:lstStyle/>
        <a:p>
          <a:endParaRPr lang="ru-RU"/>
        </a:p>
      </dgm:t>
    </dgm:pt>
    <dgm:pt modelId="{33204517-94A5-420F-B06F-662D21BEF504}" type="pres">
      <dgm:prSet presAssocID="{5B476DDC-CBBC-4685-AA69-9E5149CE8604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CED2B6E-F6A3-464A-A007-CEE23F3765EC}" type="pres">
      <dgm:prSet presAssocID="{CAFA6D02-5C75-492A-A21E-6AAD662EBBA3}" presName="root2" presStyleCnt="0"/>
      <dgm:spPr/>
    </dgm:pt>
    <dgm:pt modelId="{D795D9C6-1D53-44C4-9A82-AFD8FD6B3842}" type="pres">
      <dgm:prSet presAssocID="{CAFA6D02-5C75-492A-A21E-6AAD662EBBA3}" presName="LevelTwoTextNode" presStyleLbl="node2" presStyleIdx="3" presStyleCnt="6" custScaleX="88488" custScaleY="41305" custLinFactNeighborX="24265" custLinFactNeighborY="-6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860C0F-584D-4EB4-841A-3BB081092F9D}" type="pres">
      <dgm:prSet presAssocID="{CAFA6D02-5C75-492A-A21E-6AAD662EBBA3}" presName="level3hierChild" presStyleCnt="0"/>
      <dgm:spPr/>
    </dgm:pt>
    <dgm:pt modelId="{B4C1B98D-18FB-47E7-BFD5-B578B4BD7207}" type="pres">
      <dgm:prSet presAssocID="{8D58CF38-BF19-4CE3-AD3C-6AA3366F1371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C1C75B0E-7775-4437-B86B-1B4B60EB2283}" type="pres">
      <dgm:prSet presAssocID="{8D58CF38-BF19-4CE3-AD3C-6AA3366F1371}" presName="connTx" presStyleLbl="parChTrans1D3" presStyleIdx="3" presStyleCnt="6"/>
      <dgm:spPr/>
      <dgm:t>
        <a:bodyPr/>
        <a:lstStyle/>
        <a:p>
          <a:endParaRPr lang="ru-RU"/>
        </a:p>
      </dgm:t>
    </dgm:pt>
    <dgm:pt modelId="{B298E8E5-055A-47DB-B1F7-69EF1AAD41D6}" type="pres">
      <dgm:prSet presAssocID="{A88B1158-1E1A-471B-9B83-2C6DCA4A6FF8}" presName="root2" presStyleCnt="0"/>
      <dgm:spPr/>
    </dgm:pt>
    <dgm:pt modelId="{5E7558A4-EDFF-446E-BFF6-7BA989745612}" type="pres">
      <dgm:prSet presAssocID="{A88B1158-1E1A-471B-9B83-2C6DCA4A6FF8}" presName="LevelTwoTextNode" presStyleLbl="node3" presStyleIdx="3" presStyleCnt="6" custScaleX="199970" custScaleY="121152" custLinFactNeighborX="5185" custLinFactNeighborY="-4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F63D6A-C3E3-43A1-A591-9A84E11F5B56}" type="pres">
      <dgm:prSet presAssocID="{A88B1158-1E1A-471B-9B83-2C6DCA4A6FF8}" presName="level3hierChild" presStyleCnt="0"/>
      <dgm:spPr/>
    </dgm:pt>
    <dgm:pt modelId="{080A7BF1-9430-41E3-9760-302FA1AC0457}" type="pres">
      <dgm:prSet presAssocID="{87CFB65D-53FB-4598-BBC7-C52BBFF8049E}" presName="conn2-1" presStyleLbl="parChTrans1D2" presStyleIdx="4" presStyleCnt="6"/>
      <dgm:spPr/>
      <dgm:t>
        <a:bodyPr/>
        <a:lstStyle/>
        <a:p>
          <a:endParaRPr lang="ru-RU"/>
        </a:p>
      </dgm:t>
    </dgm:pt>
    <dgm:pt modelId="{8EABDF93-54AF-4033-BEF4-B8986A10445C}" type="pres">
      <dgm:prSet presAssocID="{87CFB65D-53FB-4598-BBC7-C52BBFF8049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E02EB5D-CC28-4647-97A1-030416FC91B1}" type="pres">
      <dgm:prSet presAssocID="{B3B52B20-9F05-4A18-AFCE-ECE997F58C44}" presName="root2" presStyleCnt="0"/>
      <dgm:spPr/>
    </dgm:pt>
    <dgm:pt modelId="{9326E322-0FC5-4C8D-B622-7101F6D55BA0}" type="pres">
      <dgm:prSet presAssocID="{B3B52B20-9F05-4A18-AFCE-ECE997F58C44}" presName="LevelTwoTextNode" presStyleLbl="node2" presStyleIdx="4" presStyleCnt="6" custScaleY="38363" custLinFactNeighborX="20566" custLinFactNeighborY="-19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1D3C5-F4B1-484A-9E11-FDF6E011F54D}" type="pres">
      <dgm:prSet presAssocID="{B3B52B20-9F05-4A18-AFCE-ECE997F58C44}" presName="level3hierChild" presStyleCnt="0"/>
      <dgm:spPr/>
    </dgm:pt>
    <dgm:pt modelId="{44B69D4E-7892-41BB-8E75-104607FB7279}" type="pres">
      <dgm:prSet presAssocID="{844E7ABF-BC6D-4AEE-89BE-EA44C2678F81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EEB7B18C-5ACE-4F39-A93F-B5DB6104CA67}" type="pres">
      <dgm:prSet presAssocID="{844E7ABF-BC6D-4AEE-89BE-EA44C2678F81}" presName="connTx" presStyleLbl="parChTrans1D3" presStyleIdx="4" presStyleCnt="6"/>
      <dgm:spPr/>
      <dgm:t>
        <a:bodyPr/>
        <a:lstStyle/>
        <a:p>
          <a:endParaRPr lang="ru-RU"/>
        </a:p>
      </dgm:t>
    </dgm:pt>
    <dgm:pt modelId="{A3D74B88-990D-4142-90C5-E45BA52816C3}" type="pres">
      <dgm:prSet presAssocID="{C5CACA0A-DB94-440F-8573-1EFBE933ADD9}" presName="root2" presStyleCnt="0"/>
      <dgm:spPr/>
    </dgm:pt>
    <dgm:pt modelId="{3D6644B8-320C-41ED-B539-8F78B076742D}" type="pres">
      <dgm:prSet presAssocID="{C5CACA0A-DB94-440F-8573-1EFBE933ADD9}" presName="LevelTwoTextNode" presStyleLbl="node3" presStyleIdx="4" presStyleCnt="6" custScaleX="198012" custLinFactNeighborX="-5230" custLinFactNeighborY="-5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2E9E38-295A-4381-BCEC-CF0A904FBD71}" type="pres">
      <dgm:prSet presAssocID="{C5CACA0A-DB94-440F-8573-1EFBE933ADD9}" presName="level3hierChild" presStyleCnt="0"/>
      <dgm:spPr/>
    </dgm:pt>
    <dgm:pt modelId="{E992D129-0465-4F47-BDDF-30306CD36C1E}" type="pres">
      <dgm:prSet presAssocID="{DAE166AF-0BF9-4D72-849E-802079FF0DC8}" presName="conn2-1" presStyleLbl="parChTrans1D2" presStyleIdx="5" presStyleCnt="6"/>
      <dgm:spPr/>
      <dgm:t>
        <a:bodyPr/>
        <a:lstStyle/>
        <a:p>
          <a:endParaRPr lang="ru-RU"/>
        </a:p>
      </dgm:t>
    </dgm:pt>
    <dgm:pt modelId="{61D2D314-FB6C-4DE4-96EC-83CBC51525D4}" type="pres">
      <dgm:prSet presAssocID="{DAE166AF-0BF9-4D72-849E-802079FF0DC8}" presName="connTx" presStyleLbl="parChTrans1D2" presStyleIdx="5" presStyleCnt="6"/>
      <dgm:spPr/>
      <dgm:t>
        <a:bodyPr/>
        <a:lstStyle/>
        <a:p>
          <a:endParaRPr lang="ru-RU"/>
        </a:p>
      </dgm:t>
    </dgm:pt>
    <dgm:pt modelId="{BE723C53-B485-4C2E-A05B-98F2A7055DB7}" type="pres">
      <dgm:prSet presAssocID="{489A06BD-158D-4480-9E94-744BB2728294}" presName="root2" presStyleCnt="0"/>
      <dgm:spPr/>
    </dgm:pt>
    <dgm:pt modelId="{0B576E50-1307-4ABC-9118-D2F7A404CEE5}" type="pres">
      <dgm:prSet presAssocID="{489A06BD-158D-4480-9E94-744BB2728294}" presName="LevelTwoTextNode" presStyleLbl="node2" presStyleIdx="5" presStyleCnt="6" custScaleY="38187" custLinFactNeighborX="16867" custLinFactNeighborY="-1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C29C-D7CD-49A4-B00A-BF337734A0FF}" type="pres">
      <dgm:prSet presAssocID="{489A06BD-158D-4480-9E94-744BB2728294}" presName="level3hierChild" presStyleCnt="0"/>
      <dgm:spPr/>
    </dgm:pt>
    <dgm:pt modelId="{6FFD2FB1-D5FE-4AB2-A671-C749B8EEFDAC}" type="pres">
      <dgm:prSet presAssocID="{6BAD3520-EA8A-405F-AA1F-FD48A3E35B58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6D1B1F21-1604-4028-8C3B-CD02AE4AB3DF}" type="pres">
      <dgm:prSet presAssocID="{6BAD3520-EA8A-405F-AA1F-FD48A3E35B58}" presName="connTx" presStyleLbl="parChTrans1D3" presStyleIdx="5" presStyleCnt="6"/>
      <dgm:spPr/>
      <dgm:t>
        <a:bodyPr/>
        <a:lstStyle/>
        <a:p>
          <a:endParaRPr lang="ru-RU"/>
        </a:p>
      </dgm:t>
    </dgm:pt>
    <dgm:pt modelId="{BAA8A724-431D-4417-91FE-E8A2D59A8990}" type="pres">
      <dgm:prSet presAssocID="{E8173F4F-5351-40F9-96AD-632600613EB1}" presName="root2" presStyleCnt="0"/>
      <dgm:spPr/>
    </dgm:pt>
    <dgm:pt modelId="{DFC48EED-6328-4943-827F-F157B1C95F79}" type="pres">
      <dgm:prSet presAssocID="{E8173F4F-5351-40F9-96AD-632600613EB1}" presName="LevelTwoTextNode" presStyleLbl="node3" presStyleIdx="5" presStyleCnt="6" custScaleX="201127" custScaleY="89051" custLinFactNeighborX="-5230" custLinFactNeighborY="-35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D8F43-732A-41DC-8280-498F43E30F64}" type="pres">
      <dgm:prSet presAssocID="{E8173F4F-5351-40F9-96AD-632600613EB1}" presName="level3hierChild" presStyleCnt="0"/>
      <dgm:spPr/>
    </dgm:pt>
  </dgm:ptLst>
  <dgm:cxnLst>
    <dgm:cxn modelId="{FB67A3ED-8164-4963-B78B-F96C20A44CD8}" type="presOf" srcId="{E7C5F9DE-0DF0-42B7-B4F7-317392C8C478}" destId="{AD62C8D1-B28F-4F0D-97AA-1DE6D9065525}" srcOrd="0" destOrd="0" presId="urn:microsoft.com/office/officeart/2005/8/layout/hierarchy2"/>
    <dgm:cxn modelId="{2E52DE3D-85B3-4512-9E85-E26B4DA19D42}" type="presOf" srcId="{1AD8DAAE-8421-479B-A480-92BE49AC4732}" destId="{5F928914-D88E-489C-90E1-9559C5D120A1}" srcOrd="1" destOrd="0" presId="urn:microsoft.com/office/officeart/2005/8/layout/hierarchy2"/>
    <dgm:cxn modelId="{6BC9E4D3-1113-47B4-9B18-26A5A321AE1B}" type="presOf" srcId="{E661D4F5-9A5B-4021-AFE2-DED6541B2F25}" destId="{C2AAEBA0-D8F0-4DDB-8384-E2904FD54AA1}" srcOrd="1" destOrd="0" presId="urn:microsoft.com/office/officeart/2005/8/layout/hierarchy2"/>
    <dgm:cxn modelId="{1578DB85-F766-44DA-B0C0-B8B318B018CC}" srcId="{BD886C87-4729-4C95-AE8F-943531371449}" destId="{DBDFF5D3-3CB5-402F-8CBB-036CDD888A69}" srcOrd="0" destOrd="0" parTransId="{1AD8DAAE-8421-479B-A480-92BE49AC4732}" sibTransId="{D0185540-EE71-4F51-ADD5-4F7CF865826B}"/>
    <dgm:cxn modelId="{8EB228A5-D73F-4A92-910B-53F1ECC57BBC}" srcId="{BD886C87-4729-4C95-AE8F-943531371449}" destId="{B3B52B20-9F05-4A18-AFCE-ECE997F58C44}" srcOrd="4" destOrd="0" parTransId="{87CFB65D-53FB-4598-BBC7-C52BBFF8049E}" sibTransId="{BC5D1092-7DDE-470E-9E4D-E19C48AFBA94}"/>
    <dgm:cxn modelId="{E809A6E6-BA4D-42B9-B004-ADABF0C91559}" type="presOf" srcId="{5B476DDC-CBBC-4685-AA69-9E5149CE8604}" destId="{019F68AD-BDD3-4D1F-88F0-F8A649621FCF}" srcOrd="0" destOrd="0" presId="urn:microsoft.com/office/officeart/2005/8/layout/hierarchy2"/>
    <dgm:cxn modelId="{AA921C25-095A-4D1A-AC57-A73F3E6ACFA9}" type="presOf" srcId="{E661D4F5-9A5B-4021-AFE2-DED6541B2F25}" destId="{F92D5893-F8FA-45A6-B367-E5F678645225}" srcOrd="0" destOrd="0" presId="urn:microsoft.com/office/officeart/2005/8/layout/hierarchy2"/>
    <dgm:cxn modelId="{D468A6E7-347F-43EE-96FC-7542B5B9DC17}" type="presOf" srcId="{1AD8DAAE-8421-479B-A480-92BE49AC4732}" destId="{3CF92892-4217-417A-9DCA-4EBB67DA625A}" srcOrd="0" destOrd="0" presId="urn:microsoft.com/office/officeart/2005/8/layout/hierarchy2"/>
    <dgm:cxn modelId="{65205C92-2365-4E7C-9B40-6AC3AD1AF553}" type="presOf" srcId="{DBDFF5D3-3CB5-402F-8CBB-036CDD888A69}" destId="{6D69264E-9066-4B6F-88A2-F068CBA1A3CC}" srcOrd="0" destOrd="0" presId="urn:microsoft.com/office/officeart/2005/8/layout/hierarchy2"/>
    <dgm:cxn modelId="{A2533484-DFBC-4411-951B-4B9C6D6435D7}" type="presOf" srcId="{4099883C-1EC5-42BC-883E-C1A234DF9531}" destId="{F9DC0DE3-5246-4FA1-BEFD-5F8BC92B9BB8}" srcOrd="1" destOrd="0" presId="urn:microsoft.com/office/officeart/2005/8/layout/hierarchy2"/>
    <dgm:cxn modelId="{59D9F12F-A3F1-4980-929D-C7157AD90C3A}" srcId="{0B807533-B1C9-46E5-B287-16EF0742EA1D}" destId="{57FB4F51-558B-4DAF-9E73-C7A017623CFE}" srcOrd="0" destOrd="0" parTransId="{E661D4F5-9A5B-4021-AFE2-DED6541B2F25}" sibTransId="{6C889047-AAB6-4A84-A22F-B523A8B462F9}"/>
    <dgm:cxn modelId="{0B780977-D532-43C4-BCBD-6F0DC6D7B319}" type="presOf" srcId="{BD886C87-4729-4C95-AE8F-943531371449}" destId="{201971C4-1DDE-4CD8-960B-063A300A5248}" srcOrd="0" destOrd="0" presId="urn:microsoft.com/office/officeart/2005/8/layout/hierarchy2"/>
    <dgm:cxn modelId="{AD841E43-DCE6-41C3-82EC-19F338803F12}" srcId="{BD886C87-4729-4C95-AE8F-943531371449}" destId="{CAFA6D02-5C75-492A-A21E-6AAD662EBBA3}" srcOrd="3" destOrd="0" parTransId="{5B476DDC-CBBC-4685-AA69-9E5149CE8604}" sibTransId="{56E55334-DE39-491F-B9B8-1D3195C17DC9}"/>
    <dgm:cxn modelId="{2068A26D-872F-4CA9-8096-C41BAB698F9F}" type="presOf" srcId="{A88B1158-1E1A-471B-9B83-2C6DCA4A6FF8}" destId="{5E7558A4-EDFF-446E-BFF6-7BA989745612}" srcOrd="0" destOrd="0" presId="urn:microsoft.com/office/officeart/2005/8/layout/hierarchy2"/>
    <dgm:cxn modelId="{DB050CF1-49BE-4FF5-81C9-19DABB7BB0F8}" type="presOf" srcId="{489A06BD-158D-4480-9E94-744BB2728294}" destId="{0B576E50-1307-4ABC-9118-D2F7A404CEE5}" srcOrd="0" destOrd="0" presId="urn:microsoft.com/office/officeart/2005/8/layout/hierarchy2"/>
    <dgm:cxn modelId="{80CEDD95-090F-41B7-A4ED-B11F69248055}" srcId="{77182F0E-6FE6-4D75-BF61-4FFE7D0FBC32}" destId="{BD886C87-4729-4C95-AE8F-943531371449}" srcOrd="0" destOrd="0" parTransId="{DF358114-3278-448B-BC9E-2005A9E7793C}" sibTransId="{C5621EAD-EA3C-4BC4-B9E4-FD7C230E2770}"/>
    <dgm:cxn modelId="{DE39651F-AA3E-42B3-AC8C-0A581281E5EB}" type="presOf" srcId="{8D58CF38-BF19-4CE3-AD3C-6AA3366F1371}" destId="{C1C75B0E-7775-4437-B86B-1B4B60EB2283}" srcOrd="1" destOrd="0" presId="urn:microsoft.com/office/officeart/2005/8/layout/hierarchy2"/>
    <dgm:cxn modelId="{DEC5DCF9-6A6F-4E65-BECF-3DC5CA09F60F}" type="presOf" srcId="{C5CACA0A-DB94-440F-8573-1EFBE933ADD9}" destId="{3D6644B8-320C-41ED-B539-8F78B076742D}" srcOrd="0" destOrd="0" presId="urn:microsoft.com/office/officeart/2005/8/layout/hierarchy2"/>
    <dgm:cxn modelId="{AC4DC2ED-E269-4231-8CEF-D8B8E7CC4703}" type="presOf" srcId="{E7C5F9DE-0DF0-42B7-B4F7-317392C8C478}" destId="{DB98E063-0978-4047-B545-45E45DFE04BC}" srcOrd="1" destOrd="0" presId="urn:microsoft.com/office/officeart/2005/8/layout/hierarchy2"/>
    <dgm:cxn modelId="{7CF25AD3-E90E-4A49-B9AD-7D137FB9651F}" type="presOf" srcId="{77182F0E-6FE6-4D75-BF61-4FFE7D0FBC32}" destId="{3D9BEBF2-3FDC-4FBC-9ACA-E06DF2EE8D08}" srcOrd="0" destOrd="0" presId="urn:microsoft.com/office/officeart/2005/8/layout/hierarchy2"/>
    <dgm:cxn modelId="{F40AB3AA-62C8-4EB7-882D-9C553D40AD21}" type="presOf" srcId="{5E85D226-74C2-4B91-B811-3D3C67E8B699}" destId="{745DDFC4-2A42-47F6-A9FE-E4A0F46E25CA}" srcOrd="0" destOrd="0" presId="urn:microsoft.com/office/officeart/2005/8/layout/hierarchy2"/>
    <dgm:cxn modelId="{03D8E5C3-5E5D-4451-80F4-E2370CB34956}" type="presOf" srcId="{87CFB65D-53FB-4598-BBC7-C52BBFF8049E}" destId="{8EABDF93-54AF-4033-BEF4-B8986A10445C}" srcOrd="1" destOrd="0" presId="urn:microsoft.com/office/officeart/2005/8/layout/hierarchy2"/>
    <dgm:cxn modelId="{5B7C2357-64FA-49A6-B3CD-EABB7D5A4BE2}" type="presOf" srcId="{5B476DDC-CBBC-4685-AA69-9E5149CE8604}" destId="{33204517-94A5-420F-B06F-662D21BEF504}" srcOrd="1" destOrd="0" presId="urn:microsoft.com/office/officeart/2005/8/layout/hierarchy2"/>
    <dgm:cxn modelId="{1610CB74-6953-4E3C-9AA4-2CFB72F63D1A}" type="presOf" srcId="{0B807533-B1C9-46E5-B287-16EF0742EA1D}" destId="{A0610E31-3D68-4564-8992-A4CD909CB367}" srcOrd="0" destOrd="0" presId="urn:microsoft.com/office/officeart/2005/8/layout/hierarchy2"/>
    <dgm:cxn modelId="{D1320D82-345E-44C5-85F5-36CB4D53C35A}" type="presOf" srcId="{DAE166AF-0BF9-4D72-849E-802079FF0DC8}" destId="{E992D129-0465-4F47-BDDF-30306CD36C1E}" srcOrd="0" destOrd="0" presId="urn:microsoft.com/office/officeart/2005/8/layout/hierarchy2"/>
    <dgm:cxn modelId="{702B8D0D-252E-4266-A0AF-FDA5514C762D}" type="presOf" srcId="{43BB5FD9-B540-4F23-B147-7C3B8DD7CCF5}" destId="{6FAEB56C-7318-49A4-B906-E0570A8A269F}" srcOrd="0" destOrd="0" presId="urn:microsoft.com/office/officeart/2005/8/layout/hierarchy2"/>
    <dgm:cxn modelId="{B2A7918F-1BAE-41E2-B992-82B053659384}" srcId="{BD886C87-4729-4C95-AE8F-943531371449}" destId="{0B807533-B1C9-46E5-B287-16EF0742EA1D}" srcOrd="2" destOrd="0" parTransId="{4099883C-1EC5-42BC-883E-C1A234DF9531}" sibTransId="{45472CE8-EDD0-4381-AF59-26F580BC3A45}"/>
    <dgm:cxn modelId="{1DC8CD08-DD15-4CD0-BA80-F43BCDE00731}" srcId="{CAFA6D02-5C75-492A-A21E-6AAD662EBBA3}" destId="{A88B1158-1E1A-471B-9B83-2C6DCA4A6FF8}" srcOrd="0" destOrd="0" parTransId="{8D58CF38-BF19-4CE3-AD3C-6AA3366F1371}" sibTransId="{FDE43C85-7612-46CA-ABF7-90282ADEF0BE}"/>
    <dgm:cxn modelId="{7E7BBE3F-62F6-490A-B8A7-B0D46A1638A5}" type="presOf" srcId="{6BAD3520-EA8A-405F-AA1F-FD48A3E35B58}" destId="{6D1B1F21-1604-4028-8C3B-CD02AE4AB3DF}" srcOrd="1" destOrd="0" presId="urn:microsoft.com/office/officeart/2005/8/layout/hierarchy2"/>
    <dgm:cxn modelId="{3411FA7D-AA1F-4BF5-AB48-3EEB747D03B7}" type="presOf" srcId="{8D58CF38-BF19-4CE3-AD3C-6AA3366F1371}" destId="{B4C1B98D-18FB-47E7-BFD5-B578B4BD7207}" srcOrd="0" destOrd="0" presId="urn:microsoft.com/office/officeart/2005/8/layout/hierarchy2"/>
    <dgm:cxn modelId="{DC79E9BD-4EBE-47F1-AD9E-46242F6E8971}" type="presOf" srcId="{844E7ABF-BC6D-4AEE-89BE-EA44C2678F81}" destId="{EEB7B18C-5ACE-4F39-A93F-B5DB6104CA67}" srcOrd="1" destOrd="0" presId="urn:microsoft.com/office/officeart/2005/8/layout/hierarchy2"/>
    <dgm:cxn modelId="{8C7F37B0-4A28-4FAA-87A4-09C396AE329B}" srcId="{BD886C87-4729-4C95-AE8F-943531371449}" destId="{5E85D226-74C2-4B91-B811-3D3C67E8B699}" srcOrd="1" destOrd="0" parTransId="{43BB5FD9-B540-4F23-B147-7C3B8DD7CCF5}" sibTransId="{F23763AF-E641-4CAC-A3D5-A796CE6D0758}"/>
    <dgm:cxn modelId="{02564908-0BCE-45CE-B126-5272AC56FA77}" type="presOf" srcId="{DAE166AF-0BF9-4D72-849E-802079FF0DC8}" destId="{61D2D314-FB6C-4DE4-96EC-83CBC51525D4}" srcOrd="1" destOrd="0" presId="urn:microsoft.com/office/officeart/2005/8/layout/hierarchy2"/>
    <dgm:cxn modelId="{57D10197-9AFE-4063-BF29-F7E4BBC81676}" type="presOf" srcId="{C73F3F4E-2A60-4052-9D86-002B1A3D3A9A}" destId="{746BC227-A10B-4D6A-9667-646893B5B97D}" srcOrd="0" destOrd="0" presId="urn:microsoft.com/office/officeart/2005/8/layout/hierarchy2"/>
    <dgm:cxn modelId="{652E47F2-41D1-425D-BAF2-B571FDBAC33F}" type="presOf" srcId="{AD3D877A-81AE-4E70-8231-28A6F01C5DCE}" destId="{6DAEABB1-4FB3-4FD1-BD86-7EAF9B63220A}" srcOrd="0" destOrd="0" presId="urn:microsoft.com/office/officeart/2005/8/layout/hierarchy2"/>
    <dgm:cxn modelId="{BE2D8FB1-2F10-4A40-9409-63BE9DADE598}" type="presOf" srcId="{43BB5FD9-B540-4F23-B147-7C3B8DD7CCF5}" destId="{BF08436F-4ABA-461A-B638-FD0A2B6BFE8B}" srcOrd="1" destOrd="0" presId="urn:microsoft.com/office/officeart/2005/8/layout/hierarchy2"/>
    <dgm:cxn modelId="{C132B7C6-919C-4503-92F1-B1724A365757}" type="presOf" srcId="{B3B52B20-9F05-4A18-AFCE-ECE997F58C44}" destId="{9326E322-0FC5-4C8D-B622-7101F6D55BA0}" srcOrd="0" destOrd="0" presId="urn:microsoft.com/office/officeart/2005/8/layout/hierarchy2"/>
    <dgm:cxn modelId="{F3A09975-3301-4308-A407-24C9538E332D}" type="presOf" srcId="{CAFA6D02-5C75-492A-A21E-6AAD662EBBA3}" destId="{D795D9C6-1D53-44C4-9A82-AFD8FD6B3842}" srcOrd="0" destOrd="0" presId="urn:microsoft.com/office/officeart/2005/8/layout/hierarchy2"/>
    <dgm:cxn modelId="{FDF599D1-9424-4DCC-8DBA-F2A038FA21E2}" type="presOf" srcId="{87CFB65D-53FB-4598-BBC7-C52BBFF8049E}" destId="{080A7BF1-9430-41E3-9760-302FA1AC0457}" srcOrd="0" destOrd="0" presId="urn:microsoft.com/office/officeart/2005/8/layout/hierarchy2"/>
    <dgm:cxn modelId="{2B3D5964-1DF6-445D-A61B-18DDFC7D89F1}" type="presOf" srcId="{57FB4F51-558B-4DAF-9E73-C7A017623CFE}" destId="{0706862E-1733-4831-81B3-158933E68D08}" srcOrd="0" destOrd="0" presId="urn:microsoft.com/office/officeart/2005/8/layout/hierarchy2"/>
    <dgm:cxn modelId="{6E3F140C-2D3D-4D37-AE1B-03AE3B817C43}" type="presOf" srcId="{DC97948E-65B6-4A97-8247-F5A29A1B793E}" destId="{34D3C40C-574F-496B-B5E7-FF41CB8E72DB}" srcOrd="1" destOrd="0" presId="urn:microsoft.com/office/officeart/2005/8/layout/hierarchy2"/>
    <dgm:cxn modelId="{618223A7-3EDB-4D4A-9862-58D148569479}" srcId="{BD886C87-4729-4C95-AE8F-943531371449}" destId="{489A06BD-158D-4480-9E94-744BB2728294}" srcOrd="5" destOrd="0" parTransId="{DAE166AF-0BF9-4D72-849E-802079FF0DC8}" sibTransId="{B7ABF51D-8E33-43F7-86A5-A7F6A814A413}"/>
    <dgm:cxn modelId="{D1D9A52C-9B46-4BBC-98F3-791A90D8BB64}" type="presOf" srcId="{6BAD3520-EA8A-405F-AA1F-FD48A3E35B58}" destId="{6FFD2FB1-D5FE-4AB2-A671-C749B8EEFDAC}" srcOrd="0" destOrd="0" presId="urn:microsoft.com/office/officeart/2005/8/layout/hierarchy2"/>
    <dgm:cxn modelId="{B4F709BD-ACA9-4934-85BA-15F343DD9D8E}" srcId="{5E85D226-74C2-4B91-B811-3D3C67E8B699}" destId="{AD3D877A-81AE-4E70-8231-28A6F01C5DCE}" srcOrd="0" destOrd="0" parTransId="{E7C5F9DE-0DF0-42B7-B4F7-317392C8C478}" sibTransId="{78D60CBF-D9DA-446E-A256-14B60E58916B}"/>
    <dgm:cxn modelId="{D5A3EA38-EFEC-4706-974E-9CF5A099AAF2}" srcId="{B3B52B20-9F05-4A18-AFCE-ECE997F58C44}" destId="{C5CACA0A-DB94-440F-8573-1EFBE933ADD9}" srcOrd="0" destOrd="0" parTransId="{844E7ABF-BC6D-4AEE-89BE-EA44C2678F81}" sibTransId="{EC202EB4-8D24-4A13-912D-5668A3127694}"/>
    <dgm:cxn modelId="{A48A3F17-2B2A-4A88-ACEE-D33F8CC7E7C5}" type="presOf" srcId="{844E7ABF-BC6D-4AEE-89BE-EA44C2678F81}" destId="{44B69D4E-7892-41BB-8E75-104607FB7279}" srcOrd="0" destOrd="0" presId="urn:microsoft.com/office/officeart/2005/8/layout/hierarchy2"/>
    <dgm:cxn modelId="{A32EFB7C-E077-41D8-A116-B7ECCBD5878E}" srcId="{DBDFF5D3-3CB5-402F-8CBB-036CDD888A69}" destId="{C73F3F4E-2A60-4052-9D86-002B1A3D3A9A}" srcOrd="0" destOrd="0" parTransId="{DC97948E-65B6-4A97-8247-F5A29A1B793E}" sibTransId="{C27776CD-9DE5-4A53-9769-8D6C2DD9B34C}"/>
    <dgm:cxn modelId="{3E69B5E9-F08C-4988-B6B5-12E51F56EE0E}" type="presOf" srcId="{4099883C-1EC5-42BC-883E-C1A234DF9531}" destId="{C45B6A83-46EC-49DC-A0F7-2863E611535B}" srcOrd="0" destOrd="0" presId="urn:microsoft.com/office/officeart/2005/8/layout/hierarchy2"/>
    <dgm:cxn modelId="{8E8EFC0C-94C5-425E-A6C1-4C25B7215C70}" type="presOf" srcId="{DC97948E-65B6-4A97-8247-F5A29A1B793E}" destId="{E1D796DA-A9B9-43D6-80F1-19C57B4F8358}" srcOrd="0" destOrd="0" presId="urn:microsoft.com/office/officeart/2005/8/layout/hierarchy2"/>
    <dgm:cxn modelId="{45763D1D-2843-49FE-A9F7-55B80B576696}" srcId="{489A06BD-158D-4480-9E94-744BB2728294}" destId="{E8173F4F-5351-40F9-96AD-632600613EB1}" srcOrd="0" destOrd="0" parTransId="{6BAD3520-EA8A-405F-AA1F-FD48A3E35B58}" sibTransId="{DB35B98C-CF07-4A61-9344-519B09843AF7}"/>
    <dgm:cxn modelId="{0E5BBF74-8876-4BB3-BA20-3F363B0C683E}" type="presOf" srcId="{E8173F4F-5351-40F9-96AD-632600613EB1}" destId="{DFC48EED-6328-4943-827F-F157B1C95F79}" srcOrd="0" destOrd="0" presId="urn:microsoft.com/office/officeart/2005/8/layout/hierarchy2"/>
    <dgm:cxn modelId="{06E8170E-872E-43D4-A845-FB8FC8FE2692}" type="presParOf" srcId="{3D9BEBF2-3FDC-4FBC-9ACA-E06DF2EE8D08}" destId="{F300457C-0101-4FA0-AE3C-BB0EF576128B}" srcOrd="0" destOrd="0" presId="urn:microsoft.com/office/officeart/2005/8/layout/hierarchy2"/>
    <dgm:cxn modelId="{1E55927A-C75A-444C-8E14-0CF4D3B32956}" type="presParOf" srcId="{F300457C-0101-4FA0-AE3C-BB0EF576128B}" destId="{201971C4-1DDE-4CD8-960B-063A300A5248}" srcOrd="0" destOrd="0" presId="urn:microsoft.com/office/officeart/2005/8/layout/hierarchy2"/>
    <dgm:cxn modelId="{E7022BCF-844A-427E-9F3F-1FA4124A5942}" type="presParOf" srcId="{F300457C-0101-4FA0-AE3C-BB0EF576128B}" destId="{255CBEB7-D20F-4FCB-BBA3-2FD7EBF93875}" srcOrd="1" destOrd="0" presId="urn:microsoft.com/office/officeart/2005/8/layout/hierarchy2"/>
    <dgm:cxn modelId="{AEF3A95D-73A5-4543-9AD4-6B6603425246}" type="presParOf" srcId="{255CBEB7-D20F-4FCB-BBA3-2FD7EBF93875}" destId="{3CF92892-4217-417A-9DCA-4EBB67DA625A}" srcOrd="0" destOrd="0" presId="urn:microsoft.com/office/officeart/2005/8/layout/hierarchy2"/>
    <dgm:cxn modelId="{BF275D7C-869C-4DC3-A57F-04D7CD7D569E}" type="presParOf" srcId="{3CF92892-4217-417A-9DCA-4EBB67DA625A}" destId="{5F928914-D88E-489C-90E1-9559C5D120A1}" srcOrd="0" destOrd="0" presId="urn:microsoft.com/office/officeart/2005/8/layout/hierarchy2"/>
    <dgm:cxn modelId="{8FB2D554-6723-4293-9536-26B356F4FCDD}" type="presParOf" srcId="{255CBEB7-D20F-4FCB-BBA3-2FD7EBF93875}" destId="{C1BB561B-FF3F-438A-B64D-A5F7425C2445}" srcOrd="1" destOrd="0" presId="urn:microsoft.com/office/officeart/2005/8/layout/hierarchy2"/>
    <dgm:cxn modelId="{CC108AE2-69C6-4093-9FE0-2FEC0AED33D2}" type="presParOf" srcId="{C1BB561B-FF3F-438A-B64D-A5F7425C2445}" destId="{6D69264E-9066-4B6F-88A2-F068CBA1A3CC}" srcOrd="0" destOrd="0" presId="urn:microsoft.com/office/officeart/2005/8/layout/hierarchy2"/>
    <dgm:cxn modelId="{30CF1A4B-E6C6-4652-9B16-7E9CABE6F945}" type="presParOf" srcId="{C1BB561B-FF3F-438A-B64D-A5F7425C2445}" destId="{68D01692-D786-4AE6-B8EF-5FBA59D79467}" srcOrd="1" destOrd="0" presId="urn:microsoft.com/office/officeart/2005/8/layout/hierarchy2"/>
    <dgm:cxn modelId="{AF6A7F8C-6EED-4112-9CE4-3010FE17C126}" type="presParOf" srcId="{68D01692-D786-4AE6-B8EF-5FBA59D79467}" destId="{E1D796DA-A9B9-43D6-80F1-19C57B4F8358}" srcOrd="0" destOrd="0" presId="urn:microsoft.com/office/officeart/2005/8/layout/hierarchy2"/>
    <dgm:cxn modelId="{2BE93CCA-4FA8-4527-ADEA-B80E09EA325D}" type="presParOf" srcId="{E1D796DA-A9B9-43D6-80F1-19C57B4F8358}" destId="{34D3C40C-574F-496B-B5E7-FF41CB8E72DB}" srcOrd="0" destOrd="0" presId="urn:microsoft.com/office/officeart/2005/8/layout/hierarchy2"/>
    <dgm:cxn modelId="{4AE13892-A62F-4C37-B535-4974AE403BD3}" type="presParOf" srcId="{68D01692-D786-4AE6-B8EF-5FBA59D79467}" destId="{7BA72136-A850-4221-9ACE-79151B4BAD8C}" srcOrd="1" destOrd="0" presId="urn:microsoft.com/office/officeart/2005/8/layout/hierarchy2"/>
    <dgm:cxn modelId="{FC97EFB3-3219-4DAE-9D2C-2F751A68CE29}" type="presParOf" srcId="{7BA72136-A850-4221-9ACE-79151B4BAD8C}" destId="{746BC227-A10B-4D6A-9667-646893B5B97D}" srcOrd="0" destOrd="0" presId="urn:microsoft.com/office/officeart/2005/8/layout/hierarchy2"/>
    <dgm:cxn modelId="{D16E23DD-71DF-45CF-9A6F-989BD3CD28B9}" type="presParOf" srcId="{7BA72136-A850-4221-9ACE-79151B4BAD8C}" destId="{2B0ABEA8-769E-4321-8E21-80439FB086BA}" srcOrd="1" destOrd="0" presId="urn:microsoft.com/office/officeart/2005/8/layout/hierarchy2"/>
    <dgm:cxn modelId="{879FC14C-1D85-4AD1-B484-B44E92AE6A5D}" type="presParOf" srcId="{255CBEB7-D20F-4FCB-BBA3-2FD7EBF93875}" destId="{6FAEB56C-7318-49A4-B906-E0570A8A269F}" srcOrd="2" destOrd="0" presId="urn:microsoft.com/office/officeart/2005/8/layout/hierarchy2"/>
    <dgm:cxn modelId="{DA1F6E92-3232-4581-A479-1617B22C7695}" type="presParOf" srcId="{6FAEB56C-7318-49A4-B906-E0570A8A269F}" destId="{BF08436F-4ABA-461A-B638-FD0A2B6BFE8B}" srcOrd="0" destOrd="0" presId="urn:microsoft.com/office/officeart/2005/8/layout/hierarchy2"/>
    <dgm:cxn modelId="{37E3DF96-583F-4072-90D3-8841453B91A9}" type="presParOf" srcId="{255CBEB7-D20F-4FCB-BBA3-2FD7EBF93875}" destId="{79F4F5E4-04E1-4B63-BE34-CB8AFCD370E6}" srcOrd="3" destOrd="0" presId="urn:microsoft.com/office/officeart/2005/8/layout/hierarchy2"/>
    <dgm:cxn modelId="{4E03B5B5-6AD9-414A-B92F-1765E5B6AA58}" type="presParOf" srcId="{79F4F5E4-04E1-4B63-BE34-CB8AFCD370E6}" destId="{745DDFC4-2A42-47F6-A9FE-E4A0F46E25CA}" srcOrd="0" destOrd="0" presId="urn:microsoft.com/office/officeart/2005/8/layout/hierarchy2"/>
    <dgm:cxn modelId="{B4DE11B1-8878-41DF-B668-3D1DC00A0827}" type="presParOf" srcId="{79F4F5E4-04E1-4B63-BE34-CB8AFCD370E6}" destId="{DEAC3F27-21C3-4979-9C90-2E66B166EA00}" srcOrd="1" destOrd="0" presId="urn:microsoft.com/office/officeart/2005/8/layout/hierarchy2"/>
    <dgm:cxn modelId="{BD86F090-835D-40EA-8B92-A377F230CF1C}" type="presParOf" srcId="{DEAC3F27-21C3-4979-9C90-2E66B166EA00}" destId="{AD62C8D1-B28F-4F0D-97AA-1DE6D9065525}" srcOrd="0" destOrd="0" presId="urn:microsoft.com/office/officeart/2005/8/layout/hierarchy2"/>
    <dgm:cxn modelId="{A9FC9A85-586C-40EB-A904-4F13ECAFCDE2}" type="presParOf" srcId="{AD62C8D1-B28F-4F0D-97AA-1DE6D9065525}" destId="{DB98E063-0978-4047-B545-45E45DFE04BC}" srcOrd="0" destOrd="0" presId="urn:microsoft.com/office/officeart/2005/8/layout/hierarchy2"/>
    <dgm:cxn modelId="{CA657E10-CAAA-48A9-B03F-03C7026DBA48}" type="presParOf" srcId="{DEAC3F27-21C3-4979-9C90-2E66B166EA00}" destId="{7B681A08-8586-41EB-BFED-3A6307DB9D13}" srcOrd="1" destOrd="0" presId="urn:microsoft.com/office/officeart/2005/8/layout/hierarchy2"/>
    <dgm:cxn modelId="{F5EB42E0-3F5E-4C94-8E43-ABDE80DC1403}" type="presParOf" srcId="{7B681A08-8586-41EB-BFED-3A6307DB9D13}" destId="{6DAEABB1-4FB3-4FD1-BD86-7EAF9B63220A}" srcOrd="0" destOrd="0" presId="urn:microsoft.com/office/officeart/2005/8/layout/hierarchy2"/>
    <dgm:cxn modelId="{6B707CD8-5C28-4C1E-848B-D52D85D9FB80}" type="presParOf" srcId="{7B681A08-8586-41EB-BFED-3A6307DB9D13}" destId="{A510C3C4-4BEC-4240-9172-17E7719A7ABB}" srcOrd="1" destOrd="0" presId="urn:microsoft.com/office/officeart/2005/8/layout/hierarchy2"/>
    <dgm:cxn modelId="{07720062-19BD-4919-8596-6AA10F212424}" type="presParOf" srcId="{255CBEB7-D20F-4FCB-BBA3-2FD7EBF93875}" destId="{C45B6A83-46EC-49DC-A0F7-2863E611535B}" srcOrd="4" destOrd="0" presId="urn:microsoft.com/office/officeart/2005/8/layout/hierarchy2"/>
    <dgm:cxn modelId="{203A5F29-8BF4-4DD5-B4BE-ED48DC041DCE}" type="presParOf" srcId="{C45B6A83-46EC-49DC-A0F7-2863E611535B}" destId="{F9DC0DE3-5246-4FA1-BEFD-5F8BC92B9BB8}" srcOrd="0" destOrd="0" presId="urn:microsoft.com/office/officeart/2005/8/layout/hierarchy2"/>
    <dgm:cxn modelId="{14403B58-A247-457D-BFF8-CF6B8069AA1B}" type="presParOf" srcId="{255CBEB7-D20F-4FCB-BBA3-2FD7EBF93875}" destId="{7271B1A3-69C8-4ABD-899F-8DEB77896A06}" srcOrd="5" destOrd="0" presId="urn:microsoft.com/office/officeart/2005/8/layout/hierarchy2"/>
    <dgm:cxn modelId="{12A43B7A-9022-4458-8039-1AB448DDBCAC}" type="presParOf" srcId="{7271B1A3-69C8-4ABD-899F-8DEB77896A06}" destId="{A0610E31-3D68-4564-8992-A4CD909CB367}" srcOrd="0" destOrd="0" presId="urn:microsoft.com/office/officeart/2005/8/layout/hierarchy2"/>
    <dgm:cxn modelId="{27E8A4A2-8416-4C67-9C1A-5C795E54174C}" type="presParOf" srcId="{7271B1A3-69C8-4ABD-899F-8DEB77896A06}" destId="{A320AD49-7F7F-4611-A728-D0EA14D03C20}" srcOrd="1" destOrd="0" presId="urn:microsoft.com/office/officeart/2005/8/layout/hierarchy2"/>
    <dgm:cxn modelId="{30AE6F49-F0AD-4F64-A8CD-0FC0D88BD1B2}" type="presParOf" srcId="{A320AD49-7F7F-4611-A728-D0EA14D03C20}" destId="{F92D5893-F8FA-45A6-B367-E5F678645225}" srcOrd="0" destOrd="0" presId="urn:microsoft.com/office/officeart/2005/8/layout/hierarchy2"/>
    <dgm:cxn modelId="{85F13B10-AA49-4D92-8FB1-B156C5E9BAF2}" type="presParOf" srcId="{F92D5893-F8FA-45A6-B367-E5F678645225}" destId="{C2AAEBA0-D8F0-4DDB-8384-E2904FD54AA1}" srcOrd="0" destOrd="0" presId="urn:microsoft.com/office/officeart/2005/8/layout/hierarchy2"/>
    <dgm:cxn modelId="{930F6BEC-14FA-44DA-9DAD-F1611AD8619E}" type="presParOf" srcId="{A320AD49-7F7F-4611-A728-D0EA14D03C20}" destId="{AD44A611-9B04-4CED-9E5B-A3564C9B5755}" srcOrd="1" destOrd="0" presId="urn:microsoft.com/office/officeart/2005/8/layout/hierarchy2"/>
    <dgm:cxn modelId="{CAF59997-D2BF-4799-B0E4-3CD7E137272D}" type="presParOf" srcId="{AD44A611-9B04-4CED-9E5B-A3564C9B5755}" destId="{0706862E-1733-4831-81B3-158933E68D08}" srcOrd="0" destOrd="0" presId="urn:microsoft.com/office/officeart/2005/8/layout/hierarchy2"/>
    <dgm:cxn modelId="{755DFDE3-36EE-4515-A9ED-D3F7FDCE8EE7}" type="presParOf" srcId="{AD44A611-9B04-4CED-9E5B-A3564C9B5755}" destId="{CEB794F8-96A4-4125-8651-7F737E14DE32}" srcOrd="1" destOrd="0" presId="urn:microsoft.com/office/officeart/2005/8/layout/hierarchy2"/>
    <dgm:cxn modelId="{C7871C5D-6CD4-4483-8DA5-AC172862BD9D}" type="presParOf" srcId="{255CBEB7-D20F-4FCB-BBA3-2FD7EBF93875}" destId="{019F68AD-BDD3-4D1F-88F0-F8A649621FCF}" srcOrd="6" destOrd="0" presId="urn:microsoft.com/office/officeart/2005/8/layout/hierarchy2"/>
    <dgm:cxn modelId="{0749AB50-5BF0-437B-A9D8-341208DBAA38}" type="presParOf" srcId="{019F68AD-BDD3-4D1F-88F0-F8A649621FCF}" destId="{33204517-94A5-420F-B06F-662D21BEF504}" srcOrd="0" destOrd="0" presId="urn:microsoft.com/office/officeart/2005/8/layout/hierarchy2"/>
    <dgm:cxn modelId="{B1D4B90A-71ED-4997-AE2D-5188CA63B14E}" type="presParOf" srcId="{255CBEB7-D20F-4FCB-BBA3-2FD7EBF93875}" destId="{2CED2B6E-F6A3-464A-A007-CEE23F3765EC}" srcOrd="7" destOrd="0" presId="urn:microsoft.com/office/officeart/2005/8/layout/hierarchy2"/>
    <dgm:cxn modelId="{22524DA0-F9C4-4548-8047-085E48197313}" type="presParOf" srcId="{2CED2B6E-F6A3-464A-A007-CEE23F3765EC}" destId="{D795D9C6-1D53-44C4-9A82-AFD8FD6B3842}" srcOrd="0" destOrd="0" presId="urn:microsoft.com/office/officeart/2005/8/layout/hierarchy2"/>
    <dgm:cxn modelId="{C0A9ACC3-5EFC-4296-9CCA-B2FDB7CB7B26}" type="presParOf" srcId="{2CED2B6E-F6A3-464A-A007-CEE23F3765EC}" destId="{EC860C0F-584D-4EB4-841A-3BB081092F9D}" srcOrd="1" destOrd="0" presId="urn:microsoft.com/office/officeart/2005/8/layout/hierarchy2"/>
    <dgm:cxn modelId="{82FCBA71-547D-45A0-9EA3-B99A67FB44CC}" type="presParOf" srcId="{EC860C0F-584D-4EB4-841A-3BB081092F9D}" destId="{B4C1B98D-18FB-47E7-BFD5-B578B4BD7207}" srcOrd="0" destOrd="0" presId="urn:microsoft.com/office/officeart/2005/8/layout/hierarchy2"/>
    <dgm:cxn modelId="{B7D30C71-F80B-4071-9324-314819A9C988}" type="presParOf" srcId="{B4C1B98D-18FB-47E7-BFD5-B578B4BD7207}" destId="{C1C75B0E-7775-4437-B86B-1B4B60EB2283}" srcOrd="0" destOrd="0" presId="urn:microsoft.com/office/officeart/2005/8/layout/hierarchy2"/>
    <dgm:cxn modelId="{7E347B2B-A719-43D6-BA31-D74BFAB3E053}" type="presParOf" srcId="{EC860C0F-584D-4EB4-841A-3BB081092F9D}" destId="{B298E8E5-055A-47DB-B1F7-69EF1AAD41D6}" srcOrd="1" destOrd="0" presId="urn:microsoft.com/office/officeart/2005/8/layout/hierarchy2"/>
    <dgm:cxn modelId="{B994C4F5-815F-49F1-B2F0-DD8707F0C459}" type="presParOf" srcId="{B298E8E5-055A-47DB-B1F7-69EF1AAD41D6}" destId="{5E7558A4-EDFF-446E-BFF6-7BA989745612}" srcOrd="0" destOrd="0" presId="urn:microsoft.com/office/officeart/2005/8/layout/hierarchy2"/>
    <dgm:cxn modelId="{9ADB8D70-30E1-4A13-8FD1-B9B1F28F831B}" type="presParOf" srcId="{B298E8E5-055A-47DB-B1F7-69EF1AAD41D6}" destId="{85F63D6A-C3E3-43A1-A591-9A84E11F5B56}" srcOrd="1" destOrd="0" presId="urn:microsoft.com/office/officeart/2005/8/layout/hierarchy2"/>
    <dgm:cxn modelId="{8961F02A-CD3A-4D1A-BD5B-30E1E28DB5D5}" type="presParOf" srcId="{255CBEB7-D20F-4FCB-BBA3-2FD7EBF93875}" destId="{080A7BF1-9430-41E3-9760-302FA1AC0457}" srcOrd="8" destOrd="0" presId="urn:microsoft.com/office/officeart/2005/8/layout/hierarchy2"/>
    <dgm:cxn modelId="{541554FC-C3A6-42EE-8FF0-1EC2BAF7A7AD}" type="presParOf" srcId="{080A7BF1-9430-41E3-9760-302FA1AC0457}" destId="{8EABDF93-54AF-4033-BEF4-B8986A10445C}" srcOrd="0" destOrd="0" presId="urn:microsoft.com/office/officeart/2005/8/layout/hierarchy2"/>
    <dgm:cxn modelId="{335D6066-A97F-485E-9CFA-3258DF627C9C}" type="presParOf" srcId="{255CBEB7-D20F-4FCB-BBA3-2FD7EBF93875}" destId="{4E02EB5D-CC28-4647-97A1-030416FC91B1}" srcOrd="9" destOrd="0" presId="urn:microsoft.com/office/officeart/2005/8/layout/hierarchy2"/>
    <dgm:cxn modelId="{B8B3B97C-F5A5-4D85-BE36-E0DC39121BB9}" type="presParOf" srcId="{4E02EB5D-CC28-4647-97A1-030416FC91B1}" destId="{9326E322-0FC5-4C8D-B622-7101F6D55BA0}" srcOrd="0" destOrd="0" presId="urn:microsoft.com/office/officeart/2005/8/layout/hierarchy2"/>
    <dgm:cxn modelId="{36358462-FF97-47E6-A8F1-FC590BFAB182}" type="presParOf" srcId="{4E02EB5D-CC28-4647-97A1-030416FC91B1}" destId="{54E1D3C5-F4B1-484A-9E11-FDF6E011F54D}" srcOrd="1" destOrd="0" presId="urn:microsoft.com/office/officeart/2005/8/layout/hierarchy2"/>
    <dgm:cxn modelId="{0F86D273-3D2B-4AA4-801A-4572DF8691B7}" type="presParOf" srcId="{54E1D3C5-F4B1-484A-9E11-FDF6E011F54D}" destId="{44B69D4E-7892-41BB-8E75-104607FB7279}" srcOrd="0" destOrd="0" presId="urn:microsoft.com/office/officeart/2005/8/layout/hierarchy2"/>
    <dgm:cxn modelId="{29412311-7614-42E6-A3DC-4199BE4F5121}" type="presParOf" srcId="{44B69D4E-7892-41BB-8E75-104607FB7279}" destId="{EEB7B18C-5ACE-4F39-A93F-B5DB6104CA67}" srcOrd="0" destOrd="0" presId="urn:microsoft.com/office/officeart/2005/8/layout/hierarchy2"/>
    <dgm:cxn modelId="{1B3ACE04-E3AB-497F-81D6-2C80BF1EB032}" type="presParOf" srcId="{54E1D3C5-F4B1-484A-9E11-FDF6E011F54D}" destId="{A3D74B88-990D-4142-90C5-E45BA52816C3}" srcOrd="1" destOrd="0" presId="urn:microsoft.com/office/officeart/2005/8/layout/hierarchy2"/>
    <dgm:cxn modelId="{1BC5A9A1-6E07-40DA-8507-8736F79297F9}" type="presParOf" srcId="{A3D74B88-990D-4142-90C5-E45BA52816C3}" destId="{3D6644B8-320C-41ED-B539-8F78B076742D}" srcOrd="0" destOrd="0" presId="urn:microsoft.com/office/officeart/2005/8/layout/hierarchy2"/>
    <dgm:cxn modelId="{E3537E42-3462-46A5-96D2-3CD2A9EC4E77}" type="presParOf" srcId="{A3D74B88-990D-4142-90C5-E45BA52816C3}" destId="{6D2E9E38-295A-4381-BCEC-CF0A904FBD71}" srcOrd="1" destOrd="0" presId="urn:microsoft.com/office/officeart/2005/8/layout/hierarchy2"/>
    <dgm:cxn modelId="{A1F90D88-0812-4735-9859-9FC9F544CD50}" type="presParOf" srcId="{255CBEB7-D20F-4FCB-BBA3-2FD7EBF93875}" destId="{E992D129-0465-4F47-BDDF-30306CD36C1E}" srcOrd="10" destOrd="0" presId="urn:microsoft.com/office/officeart/2005/8/layout/hierarchy2"/>
    <dgm:cxn modelId="{C2181BB3-AB5B-41D8-881A-46B54DC53C2B}" type="presParOf" srcId="{E992D129-0465-4F47-BDDF-30306CD36C1E}" destId="{61D2D314-FB6C-4DE4-96EC-83CBC51525D4}" srcOrd="0" destOrd="0" presId="urn:microsoft.com/office/officeart/2005/8/layout/hierarchy2"/>
    <dgm:cxn modelId="{213C011A-B7F2-43F3-8B73-7B1466061E4B}" type="presParOf" srcId="{255CBEB7-D20F-4FCB-BBA3-2FD7EBF93875}" destId="{BE723C53-B485-4C2E-A05B-98F2A7055DB7}" srcOrd="11" destOrd="0" presId="urn:microsoft.com/office/officeart/2005/8/layout/hierarchy2"/>
    <dgm:cxn modelId="{C7ED9304-1C6A-4AB8-BB4E-2BACC8B975CC}" type="presParOf" srcId="{BE723C53-B485-4C2E-A05B-98F2A7055DB7}" destId="{0B576E50-1307-4ABC-9118-D2F7A404CEE5}" srcOrd="0" destOrd="0" presId="urn:microsoft.com/office/officeart/2005/8/layout/hierarchy2"/>
    <dgm:cxn modelId="{F3EE4F98-EF4C-4826-8D44-E6A534DEB771}" type="presParOf" srcId="{BE723C53-B485-4C2E-A05B-98F2A7055DB7}" destId="{E73CC29C-D7CD-49A4-B00A-BF337734A0FF}" srcOrd="1" destOrd="0" presId="urn:microsoft.com/office/officeart/2005/8/layout/hierarchy2"/>
    <dgm:cxn modelId="{637B213E-C73B-477A-9B04-6D679538FED7}" type="presParOf" srcId="{E73CC29C-D7CD-49A4-B00A-BF337734A0FF}" destId="{6FFD2FB1-D5FE-4AB2-A671-C749B8EEFDAC}" srcOrd="0" destOrd="0" presId="urn:microsoft.com/office/officeart/2005/8/layout/hierarchy2"/>
    <dgm:cxn modelId="{FE011EE5-817D-4C91-B3FA-84CFB935DC85}" type="presParOf" srcId="{6FFD2FB1-D5FE-4AB2-A671-C749B8EEFDAC}" destId="{6D1B1F21-1604-4028-8C3B-CD02AE4AB3DF}" srcOrd="0" destOrd="0" presId="urn:microsoft.com/office/officeart/2005/8/layout/hierarchy2"/>
    <dgm:cxn modelId="{C41E1351-116E-4C34-AF28-B167B5FFBD14}" type="presParOf" srcId="{E73CC29C-D7CD-49A4-B00A-BF337734A0FF}" destId="{BAA8A724-431D-4417-91FE-E8A2D59A8990}" srcOrd="1" destOrd="0" presId="urn:microsoft.com/office/officeart/2005/8/layout/hierarchy2"/>
    <dgm:cxn modelId="{29338076-BCF3-4442-8FF2-F9C469DA95BE}" type="presParOf" srcId="{BAA8A724-431D-4417-91FE-E8A2D59A8990}" destId="{DFC48EED-6328-4943-827F-F157B1C95F79}" srcOrd="0" destOrd="0" presId="urn:microsoft.com/office/officeart/2005/8/layout/hierarchy2"/>
    <dgm:cxn modelId="{5AA104CB-06BA-448A-A204-EC0FCE78C19C}" type="presParOf" srcId="{BAA8A724-431D-4417-91FE-E8A2D59A8990}" destId="{9BCD8F43-732A-41DC-8280-498F43E30F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C10B6-15B1-41F0-B0FC-DAF330075637}" type="doc">
      <dgm:prSet loTypeId="urn:microsoft.com/office/officeart/2008/layout/RadialCluster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EB5A1-B9F9-46A0-A19C-F83C9A4EE8C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Формы работы по освоению детьми образовательной област</a:t>
          </a:r>
          <a:r>
            <a:rPr lang="ru-RU" b="0" dirty="0" smtClean="0">
              <a:solidFill>
                <a:schemeClr val="tx1"/>
              </a:solidFill>
            </a:rPr>
            <a:t>и</a:t>
          </a:r>
          <a:endParaRPr lang="ru-RU" b="0" dirty="0">
            <a:solidFill>
              <a:schemeClr val="tx1"/>
            </a:solidFill>
          </a:endParaRPr>
        </a:p>
      </dgm:t>
    </dgm:pt>
    <dgm:pt modelId="{86414B92-8AA8-41C0-AF34-98E27E46C015}" type="parTrans" cxnId="{7BE2CE84-2C53-4567-B9A9-69A7734440D1}">
      <dgm:prSet/>
      <dgm:spPr/>
      <dgm:t>
        <a:bodyPr/>
        <a:lstStyle/>
        <a:p>
          <a:endParaRPr lang="ru-RU"/>
        </a:p>
      </dgm:t>
    </dgm:pt>
    <dgm:pt modelId="{E0D3A76F-8630-4E5F-A694-C1D236F9F0DA}" type="sibTrans" cxnId="{7BE2CE84-2C53-4567-B9A9-69A7734440D1}">
      <dgm:prSet/>
      <dgm:spPr/>
      <dgm:t>
        <a:bodyPr/>
        <a:lstStyle/>
        <a:p>
          <a:endParaRPr lang="ru-RU"/>
        </a:p>
      </dgm:t>
    </dgm:pt>
    <dgm:pt modelId="{132CDD14-0C77-487A-ADCD-E5B0B7B991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Образовательная деятельность, осуществляемая в ходе режимных моментов</a:t>
          </a:r>
          <a:endParaRPr lang="ru-RU" sz="1200" b="1" i="1" dirty="0">
            <a:solidFill>
              <a:schemeClr val="tx1"/>
            </a:solidFill>
          </a:endParaRPr>
        </a:p>
      </dgm:t>
    </dgm:pt>
    <dgm:pt modelId="{87C458A5-10D4-4F83-9D97-312A0661FA23}" type="parTrans" cxnId="{F9004D64-B2F0-48B9-B789-B1FA4466B6C6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C54D06F-E901-4BC5-8EC5-733C10D662C2}" type="sibTrans" cxnId="{F9004D64-B2F0-48B9-B789-B1FA4466B6C6}">
      <dgm:prSet/>
      <dgm:spPr/>
      <dgm:t>
        <a:bodyPr/>
        <a:lstStyle/>
        <a:p>
          <a:endParaRPr lang="ru-RU"/>
        </a:p>
      </dgm:t>
    </dgm:pt>
    <dgm:pt modelId="{FAD961E8-EF9B-49AB-A001-D3C05F2C1F7F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Непосредственно-образовательная деятельность</a:t>
          </a:r>
          <a:endParaRPr lang="ru-RU" b="1" i="1" dirty="0">
            <a:solidFill>
              <a:schemeClr val="tx1"/>
            </a:solidFill>
          </a:endParaRPr>
        </a:p>
      </dgm:t>
    </dgm:pt>
    <dgm:pt modelId="{0811E707-7B5B-4B44-A411-C4D22F3502F5}" type="parTrans" cxnId="{0E238A8E-7275-4123-BEC2-4925ADA194F1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42CEBF-3D9C-432C-9931-ED626AAF4310}" type="sibTrans" cxnId="{0E238A8E-7275-4123-BEC2-4925ADA194F1}">
      <dgm:prSet/>
      <dgm:spPr/>
      <dgm:t>
        <a:bodyPr/>
        <a:lstStyle/>
        <a:p>
          <a:endParaRPr lang="ru-RU"/>
        </a:p>
      </dgm:t>
    </dgm:pt>
    <dgm:pt modelId="{FA8A00DA-630F-4892-9223-A1ABE905C865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i="1" dirty="0" smtClean="0">
              <a:solidFill>
                <a:schemeClr val="tx1"/>
              </a:solidFill>
            </a:rPr>
            <a:t>Самостоятельная деятельность детей</a:t>
          </a:r>
          <a:endParaRPr lang="ru-RU" sz="1400" b="1" i="1" dirty="0">
            <a:solidFill>
              <a:schemeClr val="tx1"/>
            </a:solidFill>
          </a:endParaRPr>
        </a:p>
      </dgm:t>
    </dgm:pt>
    <dgm:pt modelId="{0E055FF1-06FF-445F-A013-568ED51D2A71}" type="parTrans" cxnId="{7B1376AD-FDA4-465C-8861-13AE7E7EFE6B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5D4E139-74C0-47B1-8B9E-9A6A1AA2013A}" type="sibTrans" cxnId="{7B1376AD-FDA4-465C-8861-13AE7E7EFE6B}">
      <dgm:prSet/>
      <dgm:spPr/>
      <dgm:t>
        <a:bodyPr/>
        <a:lstStyle/>
        <a:p>
          <a:endParaRPr lang="ru-RU"/>
        </a:p>
      </dgm:t>
    </dgm:pt>
    <dgm:pt modelId="{1F0E3E45-393A-4DE1-8D51-7676D3EF0808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F580B1DF-036F-4FB2-8780-6774ED04C87D}" type="parTrans" cxnId="{3C871001-100F-41AF-9D10-2E6BCE6DD872}">
      <dgm:prSet/>
      <dgm:spPr/>
      <dgm:t>
        <a:bodyPr/>
        <a:lstStyle/>
        <a:p>
          <a:endParaRPr lang="ru-RU"/>
        </a:p>
      </dgm:t>
    </dgm:pt>
    <dgm:pt modelId="{07E394BC-2154-4DA5-A6F4-ACE9C02FC4B4}" type="sibTrans" cxnId="{3C871001-100F-41AF-9D10-2E6BCE6DD872}">
      <dgm:prSet/>
      <dgm:spPr/>
      <dgm:t>
        <a:bodyPr/>
        <a:lstStyle/>
        <a:p>
          <a:endParaRPr lang="ru-RU"/>
        </a:p>
      </dgm:t>
    </dgm:pt>
    <dgm:pt modelId="{D9546503-032E-499E-ABA1-E997004DB8D2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C4EC5634-0F4D-4452-AD6D-A68EDAEFBD36}" type="parTrans" cxnId="{F7855BFC-06D1-4D73-834B-C433064FDA9D}">
      <dgm:prSet/>
      <dgm:spPr/>
      <dgm:t>
        <a:bodyPr/>
        <a:lstStyle/>
        <a:p>
          <a:endParaRPr lang="ru-RU"/>
        </a:p>
      </dgm:t>
    </dgm:pt>
    <dgm:pt modelId="{4FB54A4C-A50D-4057-BA65-22D0D9FDBE6A}" type="sibTrans" cxnId="{F7855BFC-06D1-4D73-834B-C433064FDA9D}">
      <dgm:prSet/>
      <dgm:spPr/>
      <dgm:t>
        <a:bodyPr/>
        <a:lstStyle/>
        <a:p>
          <a:endParaRPr lang="ru-RU"/>
        </a:p>
      </dgm:t>
    </dgm:pt>
    <dgm:pt modelId="{16654D85-C993-465B-AB3D-032CBB4030A3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15ADFEF2-8A10-400C-857B-E144A5460B33}" type="parTrans" cxnId="{3C9A0926-E983-4A0B-8B0E-2C739F13F259}">
      <dgm:prSet/>
      <dgm:spPr/>
      <dgm:t>
        <a:bodyPr/>
        <a:lstStyle/>
        <a:p>
          <a:endParaRPr lang="ru-RU"/>
        </a:p>
      </dgm:t>
    </dgm:pt>
    <dgm:pt modelId="{15AAA368-F92E-462C-8F39-188A5E6818D5}" type="sibTrans" cxnId="{3C9A0926-E983-4A0B-8B0E-2C739F13F259}">
      <dgm:prSet/>
      <dgm:spPr/>
      <dgm:t>
        <a:bodyPr/>
        <a:lstStyle/>
        <a:p>
          <a:endParaRPr lang="ru-RU"/>
        </a:p>
      </dgm:t>
    </dgm:pt>
    <dgm:pt modelId="{B82283C3-6150-412E-95A2-4F5AADFD197F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A9B47A8A-B81D-48E8-ADB8-C181DE97CA41}" type="parTrans" cxnId="{38ABE77D-5062-4743-8862-5ADE588375D5}">
      <dgm:prSet/>
      <dgm:spPr/>
      <dgm:t>
        <a:bodyPr/>
        <a:lstStyle/>
        <a:p>
          <a:endParaRPr lang="ru-RU"/>
        </a:p>
      </dgm:t>
    </dgm:pt>
    <dgm:pt modelId="{0E62033A-83E7-434D-859F-8527E849AB01}" type="sibTrans" cxnId="{38ABE77D-5062-4743-8862-5ADE588375D5}">
      <dgm:prSet/>
      <dgm:spPr/>
      <dgm:t>
        <a:bodyPr/>
        <a:lstStyle/>
        <a:p>
          <a:endParaRPr lang="ru-RU"/>
        </a:p>
      </dgm:t>
    </dgm:pt>
    <dgm:pt modelId="{3B39B7F4-480E-4CF2-8FC0-242E597E4B0D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B471A00F-A0A1-4DDC-A402-B82EC5636F35}" type="parTrans" cxnId="{23C44971-46E9-4E30-80F5-1279E66C7438}">
      <dgm:prSet/>
      <dgm:spPr/>
      <dgm:t>
        <a:bodyPr/>
        <a:lstStyle/>
        <a:p>
          <a:endParaRPr lang="ru-RU"/>
        </a:p>
      </dgm:t>
    </dgm:pt>
    <dgm:pt modelId="{1BAD6CD5-FC7F-4462-BBDA-0F1F0B0717D6}" type="sibTrans" cxnId="{23C44971-46E9-4E30-80F5-1279E66C7438}">
      <dgm:prSet/>
      <dgm:spPr/>
      <dgm:t>
        <a:bodyPr/>
        <a:lstStyle/>
        <a:p>
          <a:endParaRPr lang="ru-RU"/>
        </a:p>
      </dgm:t>
    </dgm:pt>
    <dgm:pt modelId="{FF0B2020-0346-4DCA-BC59-C246FF0EA715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04698765-1759-4C89-BDC4-C2A0FF73B220}" type="parTrans" cxnId="{C0D985A7-600A-4924-8510-7FF2E9FFDA4F}">
      <dgm:prSet/>
      <dgm:spPr/>
      <dgm:t>
        <a:bodyPr/>
        <a:lstStyle/>
        <a:p>
          <a:endParaRPr lang="ru-RU"/>
        </a:p>
      </dgm:t>
    </dgm:pt>
    <dgm:pt modelId="{2FE820B8-44C3-4008-B42C-DDF4275EF3B3}" type="sibTrans" cxnId="{C0D985A7-600A-4924-8510-7FF2E9FFDA4F}">
      <dgm:prSet/>
      <dgm:spPr/>
      <dgm:t>
        <a:bodyPr/>
        <a:lstStyle/>
        <a:p>
          <a:endParaRPr lang="ru-RU"/>
        </a:p>
      </dgm:t>
    </dgm:pt>
    <dgm:pt modelId="{810C1583-18E8-4F85-98F1-A678D3B7357D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0FAC7741-3785-440E-ADD6-89B1099EFF30}" type="parTrans" cxnId="{D71C1ADB-7990-4B7E-B185-EECB4C170A28}">
      <dgm:prSet/>
      <dgm:spPr/>
      <dgm:t>
        <a:bodyPr/>
        <a:lstStyle/>
        <a:p>
          <a:endParaRPr lang="ru-RU"/>
        </a:p>
      </dgm:t>
    </dgm:pt>
    <dgm:pt modelId="{BFE14898-583D-4D6E-8E54-6D4D1F670226}" type="sibTrans" cxnId="{D71C1ADB-7990-4B7E-B185-EECB4C170A28}">
      <dgm:prSet/>
      <dgm:spPr/>
      <dgm:t>
        <a:bodyPr/>
        <a:lstStyle/>
        <a:p>
          <a:endParaRPr lang="ru-RU"/>
        </a:p>
      </dgm:t>
    </dgm:pt>
    <dgm:pt modelId="{B17EBF51-70A8-4B3A-B992-206FD3E8D98E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D2735AAE-454A-42EA-9BAE-093A4B8111E6}" type="parTrans" cxnId="{DDD9F12F-DB58-437A-99EE-75A7306C326F}">
      <dgm:prSet/>
      <dgm:spPr/>
      <dgm:t>
        <a:bodyPr/>
        <a:lstStyle/>
        <a:p>
          <a:endParaRPr lang="ru-RU"/>
        </a:p>
      </dgm:t>
    </dgm:pt>
    <dgm:pt modelId="{40D06FB7-0D21-4C13-B10B-53001D7930FB}" type="sibTrans" cxnId="{DDD9F12F-DB58-437A-99EE-75A7306C326F}">
      <dgm:prSet/>
      <dgm:spPr/>
      <dgm:t>
        <a:bodyPr/>
        <a:lstStyle/>
        <a:p>
          <a:endParaRPr lang="ru-RU"/>
        </a:p>
      </dgm:t>
    </dgm:pt>
    <dgm:pt modelId="{325B378E-818D-44B9-B479-C8C7714F046E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85A17016-2F7C-43B9-B6B7-C10953364209}" type="parTrans" cxnId="{07A18C94-9FF2-45F1-902A-EFEFC68669C6}">
      <dgm:prSet/>
      <dgm:spPr/>
      <dgm:t>
        <a:bodyPr/>
        <a:lstStyle/>
        <a:p>
          <a:endParaRPr lang="ru-RU"/>
        </a:p>
      </dgm:t>
    </dgm:pt>
    <dgm:pt modelId="{DF2405FC-5AB1-4DF0-91FD-682DD3C5DB79}" type="sibTrans" cxnId="{07A18C94-9FF2-45F1-902A-EFEFC68669C6}">
      <dgm:prSet/>
      <dgm:spPr/>
      <dgm:t>
        <a:bodyPr/>
        <a:lstStyle/>
        <a:p>
          <a:endParaRPr lang="ru-RU"/>
        </a:p>
      </dgm:t>
    </dgm:pt>
    <dgm:pt modelId="{7BA08AE7-4F0E-4045-B06E-4647824C249C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666306BF-CC8B-41FD-9AF7-469D00DC7E53}" type="parTrans" cxnId="{A32B1465-54DC-43DC-9594-E3EAEA9B0928}">
      <dgm:prSet/>
      <dgm:spPr/>
      <dgm:t>
        <a:bodyPr/>
        <a:lstStyle/>
        <a:p>
          <a:endParaRPr lang="ru-RU"/>
        </a:p>
      </dgm:t>
    </dgm:pt>
    <dgm:pt modelId="{8A083272-F7A2-4E47-BBB5-DE1831454ACC}" type="sibTrans" cxnId="{A32B1465-54DC-43DC-9594-E3EAEA9B0928}">
      <dgm:prSet/>
      <dgm:spPr/>
      <dgm:t>
        <a:bodyPr/>
        <a:lstStyle/>
        <a:p>
          <a:endParaRPr lang="ru-RU"/>
        </a:p>
      </dgm:t>
    </dgm:pt>
    <dgm:pt modelId="{E6949D2D-BD4C-4B4C-9373-FA8EF700B95E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E6F02D42-6AE0-4921-8F2A-9EB5DBBAC4E4}" type="parTrans" cxnId="{5FCB1777-4456-412E-A39C-04E83552C298}">
      <dgm:prSet/>
      <dgm:spPr/>
      <dgm:t>
        <a:bodyPr/>
        <a:lstStyle/>
        <a:p>
          <a:endParaRPr lang="ru-RU"/>
        </a:p>
      </dgm:t>
    </dgm:pt>
    <dgm:pt modelId="{6855EDED-9AE3-45A4-A90C-CED045BD1CDE}" type="sibTrans" cxnId="{5FCB1777-4456-412E-A39C-04E83552C298}">
      <dgm:prSet/>
      <dgm:spPr/>
      <dgm:t>
        <a:bodyPr/>
        <a:lstStyle/>
        <a:p>
          <a:endParaRPr lang="ru-RU"/>
        </a:p>
      </dgm:t>
    </dgm:pt>
    <dgm:pt modelId="{5E4A3777-21F5-4F94-93DC-7BF48C247E31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FC1F8F11-EA59-4194-9D91-CF91068B94C6}" type="parTrans" cxnId="{91A9CD9E-9E3C-41C7-B711-F998A7F74065}">
      <dgm:prSet/>
      <dgm:spPr/>
      <dgm:t>
        <a:bodyPr/>
        <a:lstStyle/>
        <a:p>
          <a:endParaRPr lang="ru-RU"/>
        </a:p>
      </dgm:t>
    </dgm:pt>
    <dgm:pt modelId="{C8CEDB7A-6ED5-4666-A4DD-8950A4004B3D}" type="sibTrans" cxnId="{91A9CD9E-9E3C-41C7-B711-F998A7F74065}">
      <dgm:prSet/>
      <dgm:spPr/>
      <dgm:t>
        <a:bodyPr/>
        <a:lstStyle/>
        <a:p>
          <a:endParaRPr lang="ru-RU"/>
        </a:p>
      </dgm:t>
    </dgm:pt>
    <dgm:pt modelId="{92E683B3-661B-47A4-9CDF-D4522E0237C0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2FB5DFDE-F7FF-49BE-B08C-E9C5E8AE8538}" type="parTrans" cxnId="{FC5E16D1-A550-420E-A1AF-B5DA15226929}">
      <dgm:prSet/>
      <dgm:spPr/>
      <dgm:t>
        <a:bodyPr/>
        <a:lstStyle/>
        <a:p>
          <a:endParaRPr lang="ru-RU"/>
        </a:p>
      </dgm:t>
    </dgm:pt>
    <dgm:pt modelId="{AF84DAFB-0EBB-4D08-B8B6-5CF404D997EA}" type="sibTrans" cxnId="{FC5E16D1-A550-420E-A1AF-B5DA15226929}">
      <dgm:prSet/>
      <dgm:spPr/>
      <dgm:t>
        <a:bodyPr/>
        <a:lstStyle/>
        <a:p>
          <a:endParaRPr lang="ru-RU"/>
        </a:p>
      </dgm:t>
    </dgm:pt>
    <dgm:pt modelId="{06D44601-2B97-457D-81B5-9194A58CD123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B6C2D9C2-0910-4653-9163-96979D24179E}" type="parTrans" cxnId="{FF59015F-776D-49B1-B7F2-728DD7315358}">
      <dgm:prSet/>
      <dgm:spPr/>
      <dgm:t>
        <a:bodyPr/>
        <a:lstStyle/>
        <a:p>
          <a:endParaRPr lang="ru-RU"/>
        </a:p>
      </dgm:t>
    </dgm:pt>
    <dgm:pt modelId="{A08D5F5D-A3FE-43E4-A587-9A6EBE3C479F}" type="sibTrans" cxnId="{FF59015F-776D-49B1-B7F2-728DD7315358}">
      <dgm:prSet/>
      <dgm:spPr/>
      <dgm:t>
        <a:bodyPr/>
        <a:lstStyle/>
        <a:p>
          <a:endParaRPr lang="ru-RU"/>
        </a:p>
      </dgm:t>
    </dgm:pt>
    <dgm:pt modelId="{2702D9B0-508F-46C4-B49B-D8976BAD75D6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B3B9FE90-8725-47E4-BBC2-006024DCF2F7}" type="parTrans" cxnId="{7297CB00-D349-4708-BD68-BC4752CA743D}">
      <dgm:prSet/>
      <dgm:spPr/>
      <dgm:t>
        <a:bodyPr/>
        <a:lstStyle/>
        <a:p>
          <a:endParaRPr lang="ru-RU"/>
        </a:p>
      </dgm:t>
    </dgm:pt>
    <dgm:pt modelId="{518B14F5-A403-4576-B6AA-AC32DD14416A}" type="sibTrans" cxnId="{7297CB00-D349-4708-BD68-BC4752CA743D}">
      <dgm:prSet/>
      <dgm:spPr/>
      <dgm:t>
        <a:bodyPr/>
        <a:lstStyle/>
        <a:p>
          <a:endParaRPr lang="ru-RU"/>
        </a:p>
      </dgm:t>
    </dgm:pt>
    <dgm:pt modelId="{E64A74D5-E616-4462-AEA7-B47CAF6B6714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BE5411B2-E55E-45D5-8400-A3DF2128F2C7}" type="parTrans" cxnId="{D101654F-D640-4411-AA61-3CCC378D8FF4}">
      <dgm:prSet/>
      <dgm:spPr/>
      <dgm:t>
        <a:bodyPr/>
        <a:lstStyle/>
        <a:p>
          <a:endParaRPr lang="ru-RU"/>
        </a:p>
      </dgm:t>
    </dgm:pt>
    <dgm:pt modelId="{D7A83417-A330-477C-9832-DC647A77EB71}" type="sibTrans" cxnId="{D101654F-D640-4411-AA61-3CCC378D8FF4}">
      <dgm:prSet/>
      <dgm:spPr/>
      <dgm:t>
        <a:bodyPr/>
        <a:lstStyle/>
        <a:p>
          <a:endParaRPr lang="ru-RU"/>
        </a:p>
      </dgm:t>
    </dgm:pt>
    <dgm:pt modelId="{40C42410-A249-4A27-82FE-4BA15495B8E8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4F35387C-ED2A-41E2-9078-19BD70AB3E3B}" type="parTrans" cxnId="{7E994BF0-F95E-4145-88D0-918F75F3239B}">
      <dgm:prSet/>
      <dgm:spPr/>
      <dgm:t>
        <a:bodyPr/>
        <a:lstStyle/>
        <a:p>
          <a:endParaRPr lang="ru-RU"/>
        </a:p>
      </dgm:t>
    </dgm:pt>
    <dgm:pt modelId="{1B3399CE-8175-4EB0-96C1-CD69B9E29095}" type="sibTrans" cxnId="{7E994BF0-F95E-4145-88D0-918F75F3239B}">
      <dgm:prSet/>
      <dgm:spPr/>
      <dgm:t>
        <a:bodyPr/>
        <a:lstStyle/>
        <a:p>
          <a:endParaRPr lang="ru-RU"/>
        </a:p>
      </dgm:t>
    </dgm:pt>
    <dgm:pt modelId="{18EE65C4-84B5-42E8-B712-036802CA0514}">
      <dgm:prSet/>
      <dgm:spPr/>
      <dgm:t>
        <a:bodyPr/>
        <a:lstStyle/>
        <a:p>
          <a:endParaRPr lang="ru-RU" b="1" i="1" dirty="0">
            <a:solidFill>
              <a:schemeClr val="tx1"/>
            </a:solidFill>
          </a:endParaRPr>
        </a:p>
      </dgm:t>
    </dgm:pt>
    <dgm:pt modelId="{C15E31A8-ACA8-4C66-BC9D-F4EED229341A}" type="parTrans" cxnId="{AB3056D8-128C-4F1E-9D7B-DD1EE77C73AC}">
      <dgm:prSet/>
      <dgm:spPr/>
      <dgm:t>
        <a:bodyPr/>
        <a:lstStyle/>
        <a:p>
          <a:endParaRPr lang="ru-RU"/>
        </a:p>
      </dgm:t>
    </dgm:pt>
    <dgm:pt modelId="{EA0EEC85-83DC-4BE1-AE76-42899497FB97}" type="sibTrans" cxnId="{AB3056D8-128C-4F1E-9D7B-DD1EE77C73AC}">
      <dgm:prSet/>
      <dgm:spPr/>
      <dgm:t>
        <a:bodyPr/>
        <a:lstStyle/>
        <a:p>
          <a:endParaRPr lang="ru-RU"/>
        </a:p>
      </dgm:t>
    </dgm:pt>
    <dgm:pt modelId="{BE776C7E-8AF7-49ED-8B1C-A5BBB5A3990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Во всех видах самостоятельной деятельности детей Двигательная активность в течение дня</a:t>
          </a:r>
          <a:endParaRPr lang="ru-RU" sz="1200" b="1" i="1" dirty="0">
            <a:solidFill>
              <a:schemeClr val="tx1"/>
            </a:solidFill>
          </a:endParaRPr>
        </a:p>
      </dgm:t>
    </dgm:pt>
    <dgm:pt modelId="{F3300B33-5D04-4410-AAB6-1F30A09B6FAF}" type="parTrans" cxnId="{211DE36E-B29B-4987-B990-44B3AE619CE3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62F9215-C8FD-48E7-8B48-F9040333F510}" type="sibTrans" cxnId="{211DE36E-B29B-4987-B990-44B3AE619CE3}">
      <dgm:prSet/>
      <dgm:spPr/>
      <dgm:t>
        <a:bodyPr/>
        <a:lstStyle/>
        <a:p>
          <a:endParaRPr lang="ru-RU"/>
        </a:p>
      </dgm:t>
    </dgm:pt>
    <dgm:pt modelId="{A7212600-762B-4524-9230-5BA72E97C42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1.Совместная деятельность взрослого и детей</a:t>
          </a:r>
          <a:endParaRPr lang="ru-RU" sz="1200" b="1" i="1" dirty="0">
            <a:solidFill>
              <a:schemeClr val="tx1"/>
            </a:solidFill>
          </a:endParaRPr>
        </a:p>
      </dgm:t>
    </dgm:pt>
    <dgm:pt modelId="{892D163D-4DFC-4158-9930-C9925AEB5997}" type="parTrans" cxnId="{878EB0A4-C01D-4E61-A1E8-B417063C8AEE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7FC9A0A-6848-407A-B67C-B6C3C5C63C07}" type="sibTrans" cxnId="{878EB0A4-C01D-4E61-A1E8-B417063C8AEE}">
      <dgm:prSet/>
      <dgm:spPr/>
      <dgm:t>
        <a:bodyPr/>
        <a:lstStyle/>
        <a:p>
          <a:endParaRPr lang="ru-RU"/>
        </a:p>
      </dgm:t>
    </dgm:pt>
    <dgm:pt modelId="{9561021C-8D17-4670-BE8C-D0C08A00C8E2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2. Утренняя гимнастика, рассказ, чтение</a:t>
          </a:r>
          <a:endParaRPr lang="ru-RU" sz="1200" b="1" i="1" dirty="0">
            <a:solidFill>
              <a:schemeClr val="tx1"/>
            </a:solidFill>
          </a:endParaRPr>
        </a:p>
      </dgm:t>
    </dgm:pt>
    <dgm:pt modelId="{D7E3DA9A-3F5C-40F2-8D4E-B62027C45C75}" type="parTrans" cxnId="{15BA8DB4-D455-49A3-9060-8E4977046C0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BF4DF66-25FF-4E44-B0E1-50BD4823F93E}" type="sibTrans" cxnId="{15BA8DB4-D455-49A3-9060-8E4977046C05}">
      <dgm:prSet/>
      <dgm:spPr/>
      <dgm:t>
        <a:bodyPr/>
        <a:lstStyle/>
        <a:p>
          <a:endParaRPr lang="ru-RU"/>
        </a:p>
      </dgm:t>
    </dgm:pt>
    <dgm:pt modelId="{C8482A6C-C97A-4832-B152-E04D2BD5442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3. Интегративная деятельность</a:t>
          </a:r>
          <a:endParaRPr lang="ru-RU" sz="1200" b="1" dirty="0">
            <a:solidFill>
              <a:schemeClr val="tx1"/>
            </a:solidFill>
          </a:endParaRPr>
        </a:p>
      </dgm:t>
    </dgm:pt>
    <dgm:pt modelId="{E2F36242-95D9-49B5-BAB6-F9FC071FCE29}" type="parTrans" cxnId="{1FFBFA98-3576-401C-A1E9-DD0115D1CC3D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412F57B-ED93-40BD-8270-CB05BF268826}" type="sibTrans" cxnId="{1FFBFA98-3576-401C-A1E9-DD0115D1CC3D}">
      <dgm:prSet/>
      <dgm:spPr/>
      <dgm:t>
        <a:bodyPr/>
        <a:lstStyle/>
        <a:p>
          <a:endParaRPr lang="ru-RU"/>
        </a:p>
      </dgm:t>
    </dgm:pt>
    <dgm:pt modelId="{0493C21E-71C5-4249-8DCC-568CD3AEA76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4. Контрольно-диагностическая деятельность</a:t>
          </a:r>
          <a:endParaRPr lang="ru-RU" b="1" i="1" dirty="0">
            <a:solidFill>
              <a:schemeClr val="tx1"/>
            </a:solidFill>
          </a:endParaRPr>
        </a:p>
      </dgm:t>
    </dgm:pt>
    <dgm:pt modelId="{1F649FA9-9754-483F-9EC9-C99BA768E1CF}" type="parTrans" cxnId="{BB863040-7A80-4DA3-9EF9-E14AA2C60C48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9109408-F499-4933-8AE2-D8D2D5F52CED}" type="sibTrans" cxnId="{BB863040-7A80-4DA3-9EF9-E14AA2C60C48}">
      <dgm:prSet/>
      <dgm:spPr/>
      <dgm:t>
        <a:bodyPr/>
        <a:lstStyle/>
        <a:p>
          <a:endParaRPr lang="ru-RU"/>
        </a:p>
      </dgm:t>
    </dgm:pt>
    <dgm:pt modelId="{E5485E2D-1FC3-4D0A-BF67-43386B9005D5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5. Спортивные упражнения</a:t>
          </a:r>
          <a:endParaRPr lang="ru-RU" b="1" i="1" dirty="0">
            <a:solidFill>
              <a:schemeClr val="tx1"/>
            </a:solidFill>
          </a:endParaRPr>
        </a:p>
      </dgm:t>
    </dgm:pt>
    <dgm:pt modelId="{C03EF1F3-E6FB-4EB7-9BC5-D07B5315DD66}" type="parTrans" cxnId="{31D3EB2E-C6D1-4D2D-83CC-112CFAAF0F5E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1EB9246-629C-49A2-83A5-36B4FFBED1E1}" type="sibTrans" cxnId="{31D3EB2E-C6D1-4D2D-83CC-112CFAAF0F5E}">
      <dgm:prSet/>
      <dgm:spPr/>
      <dgm:t>
        <a:bodyPr/>
        <a:lstStyle/>
        <a:p>
          <a:endParaRPr lang="ru-RU"/>
        </a:p>
      </dgm:t>
    </dgm:pt>
    <dgm:pt modelId="{5D0B72D1-ACD3-4F37-A58A-CCA0C9B47E29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i="1" dirty="0" smtClean="0">
              <a:solidFill>
                <a:schemeClr val="tx1"/>
              </a:solidFill>
            </a:rPr>
            <a:t>6.Экспериментирование</a:t>
          </a:r>
          <a:endParaRPr lang="ru-RU" sz="1200" b="1" i="1" dirty="0">
            <a:solidFill>
              <a:schemeClr val="tx1"/>
            </a:solidFill>
          </a:endParaRPr>
        </a:p>
      </dgm:t>
    </dgm:pt>
    <dgm:pt modelId="{B49B78EB-78F3-4BBD-9EBE-74021B109F29}" type="parTrans" cxnId="{A47E06E5-74F9-4178-9517-FD629DD5109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43D50D0-FBF0-4DCA-88F6-E36EC8D2818B}" type="sibTrans" cxnId="{A47E06E5-74F9-4178-9517-FD629DD51094}">
      <dgm:prSet/>
      <dgm:spPr/>
      <dgm:t>
        <a:bodyPr/>
        <a:lstStyle/>
        <a:p>
          <a:endParaRPr lang="ru-RU"/>
        </a:p>
      </dgm:t>
    </dgm:pt>
    <dgm:pt modelId="{A645AD1D-F59C-4CEE-9D88-CB55B56817DD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7. Физкультурные занятия</a:t>
          </a:r>
          <a:endParaRPr lang="ru-RU" b="1" i="1" dirty="0">
            <a:solidFill>
              <a:schemeClr val="tx1"/>
            </a:solidFill>
          </a:endParaRPr>
        </a:p>
      </dgm:t>
    </dgm:pt>
    <dgm:pt modelId="{97B06664-DBD0-4FB2-8999-A8F06CE73C4E}" type="parTrans" cxnId="{66379E76-6676-4019-B05A-6718E7237A1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8ECE494-2BC6-4C4B-83A9-5AAF26F0C903}" type="sibTrans" cxnId="{66379E76-6676-4019-B05A-6718E7237A16}">
      <dgm:prSet/>
      <dgm:spPr/>
      <dgm:t>
        <a:bodyPr/>
        <a:lstStyle/>
        <a:p>
          <a:endParaRPr lang="ru-RU"/>
        </a:p>
      </dgm:t>
    </dgm:pt>
    <dgm:pt modelId="{9466DA12-A818-4F18-8429-9CFBCF5764D2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8. Игра</a:t>
          </a:r>
          <a:endParaRPr lang="ru-RU" b="1" dirty="0">
            <a:solidFill>
              <a:schemeClr val="tx1"/>
            </a:solidFill>
          </a:endParaRPr>
        </a:p>
      </dgm:t>
    </dgm:pt>
    <dgm:pt modelId="{E6F04777-15E8-443C-ACA9-C1F7043A33EA}" type="parTrans" cxnId="{57F2492B-A734-4C9F-B550-DD9EE135718F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8008A84-F300-4AE9-A398-B04FFB9B8FBE}" type="sibTrans" cxnId="{57F2492B-A734-4C9F-B550-DD9EE135718F}">
      <dgm:prSet/>
      <dgm:spPr/>
      <dgm:t>
        <a:bodyPr/>
        <a:lstStyle/>
        <a:p>
          <a:endParaRPr lang="ru-RU"/>
        </a:p>
      </dgm:t>
    </dgm:pt>
    <dgm:pt modelId="{69098001-C5D6-4E97-AE1B-55D4E3CC51C0}" type="pres">
      <dgm:prSet presAssocID="{145C10B6-15B1-41F0-B0FC-DAF33007563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9E6AB5-B5DB-47BA-BDDA-D21B9D806FA5}" type="pres">
      <dgm:prSet presAssocID="{080EB5A1-B9F9-46A0-A19C-F83C9A4EE8CF}" presName="textCenter" presStyleLbl="node1" presStyleIdx="0" presStyleCnt="13" custScaleX="242682" custScaleY="85712" custLinFactY="-84787" custLinFactNeighborX="56865" custLinFactNeighborY="-100000"/>
      <dgm:spPr/>
      <dgm:t>
        <a:bodyPr/>
        <a:lstStyle/>
        <a:p>
          <a:endParaRPr lang="ru-RU"/>
        </a:p>
      </dgm:t>
    </dgm:pt>
    <dgm:pt modelId="{024637B3-9EAF-4F87-9CBA-F6E041C2F502}" type="pres">
      <dgm:prSet presAssocID="{080EB5A1-B9F9-46A0-A19C-F83C9A4EE8CF}" presName="cycle_1" presStyleCnt="0"/>
      <dgm:spPr/>
    </dgm:pt>
    <dgm:pt modelId="{38B91278-17C3-46B3-BFAE-09B3AEE7F30B}" type="pres">
      <dgm:prSet presAssocID="{132CDD14-0C77-487A-ADCD-E5B0B7B99124}" presName="childCenter1" presStyleLbl="node1" presStyleIdx="1" presStyleCnt="13" custScaleX="326432" custScaleY="134538" custLinFactX="-10458" custLinFactNeighborX="-100000" custLinFactNeighborY="-21864"/>
      <dgm:spPr/>
      <dgm:t>
        <a:bodyPr/>
        <a:lstStyle/>
        <a:p>
          <a:endParaRPr lang="ru-RU"/>
        </a:p>
      </dgm:t>
    </dgm:pt>
    <dgm:pt modelId="{0261D907-C963-420B-8D53-25CC174C54A7}" type="pres">
      <dgm:prSet presAssocID="{87C458A5-10D4-4F83-9D97-312A0661FA23}" presName="Name144" presStyleLbl="parChTrans1D2" presStyleIdx="0" presStyleCnt="3"/>
      <dgm:spPr/>
      <dgm:t>
        <a:bodyPr/>
        <a:lstStyle/>
        <a:p>
          <a:endParaRPr lang="ru-RU"/>
        </a:p>
      </dgm:t>
    </dgm:pt>
    <dgm:pt modelId="{AFB56F6D-9CE3-44B4-9C76-6C1B90F90C49}" type="pres">
      <dgm:prSet presAssocID="{080EB5A1-B9F9-46A0-A19C-F83C9A4EE8CF}" presName="cycle_2" presStyleCnt="0"/>
      <dgm:spPr/>
    </dgm:pt>
    <dgm:pt modelId="{83610B56-9A80-4F58-B2E0-0FE5E47C3B62}" type="pres">
      <dgm:prSet presAssocID="{FAD961E8-EF9B-49AB-A001-D3C05F2C1F7F}" presName="childCenter2" presStyleLbl="node1" presStyleIdx="2" presStyleCnt="13" custScaleX="745687" custScaleY="353427" custLinFactNeighborX="-75746" custLinFactNeighborY="-61711"/>
      <dgm:spPr/>
      <dgm:t>
        <a:bodyPr/>
        <a:lstStyle/>
        <a:p>
          <a:endParaRPr lang="ru-RU"/>
        </a:p>
      </dgm:t>
    </dgm:pt>
    <dgm:pt modelId="{BE031C3E-51CC-4D9C-A3AB-1F463C41CBD9}" type="pres">
      <dgm:prSet presAssocID="{892D163D-4DFC-4158-9930-C9925AEB5997}" presName="Name218" presStyleLbl="parChTrans1D3" presStyleIdx="0" presStyleCnt="9"/>
      <dgm:spPr/>
      <dgm:t>
        <a:bodyPr/>
        <a:lstStyle/>
        <a:p>
          <a:endParaRPr lang="ru-RU"/>
        </a:p>
      </dgm:t>
    </dgm:pt>
    <dgm:pt modelId="{89E0E89B-21C8-4A4B-88F6-03D48E270AFF}" type="pres">
      <dgm:prSet presAssocID="{A7212600-762B-4524-9230-5BA72E97C42A}" presName="text2" presStyleLbl="node1" presStyleIdx="3" presStyleCnt="13" custAng="10800000" custFlipVert="1" custScaleX="530887" custScaleY="301045" custRadScaleRad="304689" custRadScaleInc="-485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CD415-AA9B-4A1C-A6FD-DAF1A9062CD0}" type="pres">
      <dgm:prSet presAssocID="{D7E3DA9A-3F5C-40F2-8D4E-B62027C45C75}" presName="Name218" presStyleLbl="parChTrans1D3" presStyleIdx="1" presStyleCnt="9"/>
      <dgm:spPr/>
      <dgm:t>
        <a:bodyPr/>
        <a:lstStyle/>
        <a:p>
          <a:endParaRPr lang="ru-RU"/>
        </a:p>
      </dgm:t>
    </dgm:pt>
    <dgm:pt modelId="{F141A376-3F7D-46A2-A70F-1C35F4636115}" type="pres">
      <dgm:prSet presAssocID="{9561021C-8D17-4670-BE8C-D0C08A00C8E2}" presName="text2" presStyleLbl="node1" presStyleIdx="4" presStyleCnt="13" custScaleX="543433" custScaleY="324741" custRadScaleRad="161993" custRadScaleInc="-637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CF8C1-36F3-4B9A-AF19-A80F84EDBFB4}" type="pres">
      <dgm:prSet presAssocID="{E2F36242-95D9-49B5-BAB6-F9FC071FCE29}" presName="Name218" presStyleLbl="parChTrans1D3" presStyleIdx="2" presStyleCnt="9"/>
      <dgm:spPr/>
      <dgm:t>
        <a:bodyPr/>
        <a:lstStyle/>
        <a:p>
          <a:endParaRPr lang="ru-RU"/>
        </a:p>
      </dgm:t>
    </dgm:pt>
    <dgm:pt modelId="{14370658-D16C-44C0-9078-E985D890819F}" type="pres">
      <dgm:prSet presAssocID="{C8482A6C-C97A-4832-B152-E04D2BD54427}" presName="text2" presStyleLbl="node1" presStyleIdx="5" presStyleCnt="13" custScaleX="640050" custScaleY="214005" custRadScaleRad="39199" custRadScaleInc="-535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2E5D3-C50D-466D-88EA-D5C64CC79F05}" type="pres">
      <dgm:prSet presAssocID="{1F649FA9-9754-483F-9EC9-C99BA768E1CF}" presName="Name218" presStyleLbl="parChTrans1D3" presStyleIdx="3" presStyleCnt="9"/>
      <dgm:spPr/>
      <dgm:t>
        <a:bodyPr/>
        <a:lstStyle/>
        <a:p>
          <a:endParaRPr lang="ru-RU"/>
        </a:p>
      </dgm:t>
    </dgm:pt>
    <dgm:pt modelId="{E7B3F5D2-B152-428A-9FD4-A93B70877E0E}" type="pres">
      <dgm:prSet presAssocID="{0493C21E-71C5-4249-8DCC-568CD3AEA76F}" presName="text2" presStyleLbl="node1" presStyleIdx="6" presStyleCnt="13" custScaleX="766955" custScaleY="296274" custRadScaleRad="285657" custRadScaleInc="656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C82E8-6E39-4F79-9147-6FE5B80053D5}" type="pres">
      <dgm:prSet presAssocID="{C03EF1F3-E6FB-4EB7-9BC5-D07B5315DD66}" presName="Name218" presStyleLbl="parChTrans1D3" presStyleIdx="4" presStyleCnt="9"/>
      <dgm:spPr/>
      <dgm:t>
        <a:bodyPr/>
        <a:lstStyle/>
        <a:p>
          <a:endParaRPr lang="ru-RU"/>
        </a:p>
      </dgm:t>
    </dgm:pt>
    <dgm:pt modelId="{D0468E36-D0FF-4589-9BAE-63CB21800EFC}" type="pres">
      <dgm:prSet presAssocID="{E5485E2D-1FC3-4D0A-BF67-43386B9005D5}" presName="text2" presStyleLbl="node1" presStyleIdx="7" presStyleCnt="13" custScaleX="608044" custScaleY="266526" custRadScaleRad="67674" custRadScaleInc="270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BCBC4-485D-41B3-892E-5DB1725BE425}" type="pres">
      <dgm:prSet presAssocID="{B49B78EB-78F3-4BBD-9EBE-74021B109F29}" presName="Name218" presStyleLbl="parChTrans1D3" presStyleIdx="5" presStyleCnt="9"/>
      <dgm:spPr/>
      <dgm:t>
        <a:bodyPr/>
        <a:lstStyle/>
        <a:p>
          <a:endParaRPr lang="ru-RU"/>
        </a:p>
      </dgm:t>
    </dgm:pt>
    <dgm:pt modelId="{80AE6A21-8FCC-4BB9-98B1-4BD3834BF77D}" type="pres">
      <dgm:prSet presAssocID="{5D0B72D1-ACD3-4F37-A58A-CCA0C9B47E29}" presName="text2" presStyleLbl="node1" presStyleIdx="8" presStyleCnt="13" custScaleX="832642" custScaleY="181568" custRadScaleRad="147328" custRadScaleInc="-311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6A08E-5395-416A-AADA-E1BFD91B8F4F}" type="pres">
      <dgm:prSet presAssocID="{97B06664-DBD0-4FB2-8999-A8F06CE73C4E}" presName="Name218" presStyleLbl="parChTrans1D3" presStyleIdx="6" presStyleCnt="9"/>
      <dgm:spPr/>
      <dgm:t>
        <a:bodyPr/>
        <a:lstStyle/>
        <a:p>
          <a:endParaRPr lang="ru-RU"/>
        </a:p>
      </dgm:t>
    </dgm:pt>
    <dgm:pt modelId="{9A1A3E16-EF23-434C-A15F-D7AD1336BA63}" type="pres">
      <dgm:prSet presAssocID="{A645AD1D-F59C-4CEE-9D88-CB55B56817DD}" presName="text2" presStyleLbl="node1" presStyleIdx="9" presStyleCnt="13" custScaleX="710232" custScaleY="234142" custRadScaleRad="180763" custRadScaleInc="-530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88F85-7360-48DA-8FD8-8DD2A86C75E3}" type="pres">
      <dgm:prSet presAssocID="{E6F04777-15E8-443C-ACA9-C1F7043A33EA}" presName="Name218" presStyleLbl="parChTrans1D3" presStyleIdx="7" presStyleCnt="9"/>
      <dgm:spPr/>
      <dgm:t>
        <a:bodyPr/>
        <a:lstStyle/>
        <a:p>
          <a:endParaRPr lang="ru-RU"/>
        </a:p>
      </dgm:t>
    </dgm:pt>
    <dgm:pt modelId="{375455E0-6615-4263-AAFD-6FD526F0B8B8}" type="pres">
      <dgm:prSet presAssocID="{9466DA12-A818-4F18-8429-9CFBCF5764D2}" presName="text2" presStyleLbl="node1" presStyleIdx="10" presStyleCnt="13" custScaleX="772160" custScaleY="149197" custRadScaleRad="180504" custRadScaleInc="-448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47889-BE17-4419-98D7-DE8517F9676D}" type="pres">
      <dgm:prSet presAssocID="{0811E707-7B5B-4B44-A411-C4D22F3502F5}" presName="Name221" presStyleLbl="parChTrans1D2" presStyleIdx="1" presStyleCnt="3"/>
      <dgm:spPr/>
      <dgm:t>
        <a:bodyPr/>
        <a:lstStyle/>
        <a:p>
          <a:endParaRPr lang="ru-RU"/>
        </a:p>
      </dgm:t>
    </dgm:pt>
    <dgm:pt modelId="{A085EDC2-11E5-4C65-9D7B-A0539805C7BA}" type="pres">
      <dgm:prSet presAssocID="{080EB5A1-B9F9-46A0-A19C-F83C9A4EE8CF}" presName="cycle_3" presStyleCnt="0"/>
      <dgm:spPr/>
    </dgm:pt>
    <dgm:pt modelId="{38A1F0DD-08B9-4016-A0DF-135571D3C173}" type="pres">
      <dgm:prSet presAssocID="{FA8A00DA-630F-4892-9223-A1ABE905C865}" presName="childCenter3" presStyleLbl="node1" presStyleIdx="11" presStyleCnt="13" custScaleX="261677" custLinFactX="41929" custLinFactY="-3123" custLinFactNeighborX="100000" custLinFactNeighborY="-100000"/>
      <dgm:spPr/>
      <dgm:t>
        <a:bodyPr/>
        <a:lstStyle/>
        <a:p>
          <a:endParaRPr lang="ru-RU"/>
        </a:p>
      </dgm:t>
    </dgm:pt>
    <dgm:pt modelId="{8BB63586-C415-49FE-BC91-553B0128D05B}" type="pres">
      <dgm:prSet presAssocID="{F3300B33-5D04-4410-AAB6-1F30A09B6FAF}" presName="Name285" presStyleLbl="parChTrans1D3" presStyleIdx="8" presStyleCnt="9"/>
      <dgm:spPr/>
      <dgm:t>
        <a:bodyPr/>
        <a:lstStyle/>
        <a:p>
          <a:endParaRPr lang="ru-RU"/>
        </a:p>
      </dgm:t>
    </dgm:pt>
    <dgm:pt modelId="{08BF76B9-D075-44A6-BC61-38AF20D69CC6}" type="pres">
      <dgm:prSet presAssocID="{BE776C7E-8AF7-49ED-8B1C-A5BBB5A3990A}" presName="text3" presStyleLbl="node1" presStyleIdx="12" presStyleCnt="13" custScaleX="316322" custScaleY="129476" custRadScaleRad="302685" custRadScaleInc="-96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48CCD-A78C-4A85-888A-E5A214D336A0}" type="pres">
      <dgm:prSet presAssocID="{0E055FF1-06FF-445F-A013-568ED51D2A71}" presName="Name288" presStyleLbl="parChTrans1D2" presStyleIdx="2" presStyleCnt="3"/>
      <dgm:spPr/>
      <dgm:t>
        <a:bodyPr/>
        <a:lstStyle/>
        <a:p>
          <a:endParaRPr lang="ru-RU"/>
        </a:p>
      </dgm:t>
    </dgm:pt>
  </dgm:ptLst>
  <dgm:cxnLst>
    <dgm:cxn modelId="{519B55C8-8F5F-470B-9C3A-DC9D78F1FECC}" type="presOf" srcId="{5D0B72D1-ACD3-4F37-A58A-CCA0C9B47E29}" destId="{80AE6A21-8FCC-4BB9-98B1-4BD3834BF77D}" srcOrd="0" destOrd="0" presId="urn:microsoft.com/office/officeart/2008/layout/RadialCluster"/>
    <dgm:cxn modelId="{66AD3F65-A0B8-4131-B65A-ACB2D11260F0}" type="presOf" srcId="{0E055FF1-06FF-445F-A013-568ED51D2A71}" destId="{8CB48CCD-A78C-4A85-888A-E5A214D336A0}" srcOrd="0" destOrd="0" presId="urn:microsoft.com/office/officeart/2008/layout/RadialCluster"/>
    <dgm:cxn modelId="{3CC0BB28-4721-4058-AE5F-C772A8579D15}" type="presOf" srcId="{E5485E2D-1FC3-4D0A-BF67-43386B9005D5}" destId="{D0468E36-D0FF-4589-9BAE-63CB21800EFC}" srcOrd="0" destOrd="0" presId="urn:microsoft.com/office/officeart/2008/layout/RadialCluster"/>
    <dgm:cxn modelId="{B8605272-556E-405A-9111-42BCA80F481D}" type="presOf" srcId="{BE776C7E-8AF7-49ED-8B1C-A5BBB5A3990A}" destId="{08BF76B9-D075-44A6-BC61-38AF20D69CC6}" srcOrd="0" destOrd="0" presId="urn:microsoft.com/office/officeart/2008/layout/RadialCluster"/>
    <dgm:cxn modelId="{878EB0A4-C01D-4E61-A1E8-B417063C8AEE}" srcId="{FAD961E8-EF9B-49AB-A001-D3C05F2C1F7F}" destId="{A7212600-762B-4524-9230-5BA72E97C42A}" srcOrd="0" destOrd="0" parTransId="{892D163D-4DFC-4158-9930-C9925AEB5997}" sibTransId="{D7FC9A0A-6848-407A-B67C-B6C3C5C63C07}"/>
    <dgm:cxn modelId="{82E4F409-9D93-447E-8CE3-58DE4A992788}" type="presOf" srcId="{892D163D-4DFC-4158-9930-C9925AEB5997}" destId="{BE031C3E-51CC-4D9C-A3AB-1F463C41CBD9}" srcOrd="0" destOrd="0" presId="urn:microsoft.com/office/officeart/2008/layout/RadialCluster"/>
    <dgm:cxn modelId="{211DE36E-B29B-4987-B990-44B3AE619CE3}" srcId="{FA8A00DA-630F-4892-9223-A1ABE905C865}" destId="{BE776C7E-8AF7-49ED-8B1C-A5BBB5A3990A}" srcOrd="0" destOrd="0" parTransId="{F3300B33-5D04-4410-AAB6-1F30A09B6FAF}" sibTransId="{962F9215-C8FD-48E7-8B48-F9040333F510}"/>
    <dgm:cxn modelId="{39C4926F-618C-4449-B19A-138E72B09E11}" type="presOf" srcId="{B49B78EB-78F3-4BBD-9EBE-74021B109F29}" destId="{935BCBC4-485D-41B3-892E-5DB1725BE425}" srcOrd="0" destOrd="0" presId="urn:microsoft.com/office/officeart/2008/layout/RadialCluster"/>
    <dgm:cxn modelId="{07A18C94-9FF2-45F1-902A-EFEFC68669C6}" srcId="{18EE65C4-84B5-42E8-B712-036802CA0514}" destId="{325B378E-818D-44B9-B479-C8C7714F046E}" srcOrd="8" destOrd="0" parTransId="{85A17016-2F7C-43B9-B6B7-C10953364209}" sibTransId="{DF2405FC-5AB1-4DF0-91FD-682DD3C5DB79}"/>
    <dgm:cxn modelId="{A32B1465-54DC-43DC-9594-E3EAEA9B0928}" srcId="{18EE65C4-84B5-42E8-B712-036802CA0514}" destId="{7BA08AE7-4F0E-4045-B06E-4647824C249C}" srcOrd="7" destOrd="0" parTransId="{666306BF-CC8B-41FD-9AF7-469D00DC7E53}" sibTransId="{8A083272-F7A2-4E47-BBB5-DE1831454ACC}"/>
    <dgm:cxn modelId="{C0D985A7-600A-4924-8510-7FF2E9FFDA4F}" srcId="{18EE65C4-84B5-42E8-B712-036802CA0514}" destId="{FF0B2020-0346-4DCA-BC59-C246FF0EA715}" srcOrd="14" destOrd="0" parTransId="{04698765-1759-4C89-BDC4-C2A0FF73B220}" sibTransId="{2FE820B8-44C3-4008-B42C-DDF4275EF3B3}"/>
    <dgm:cxn modelId="{2FA3A182-A918-4314-B07B-4B78D7291776}" type="presOf" srcId="{F3300B33-5D04-4410-AAB6-1F30A09B6FAF}" destId="{8BB63586-C415-49FE-BC91-553B0128D05B}" srcOrd="0" destOrd="0" presId="urn:microsoft.com/office/officeart/2008/layout/RadialCluster"/>
    <dgm:cxn modelId="{D71C1ADB-7990-4B7E-B185-EECB4C170A28}" srcId="{18EE65C4-84B5-42E8-B712-036802CA0514}" destId="{810C1583-18E8-4F85-98F1-A678D3B7357D}" srcOrd="15" destOrd="0" parTransId="{0FAC7741-3785-440E-ADD6-89B1099EFF30}" sibTransId="{BFE14898-583D-4D6E-8E54-6D4D1F670226}"/>
    <dgm:cxn modelId="{F16E9B95-154D-42AA-8192-3B0088714387}" type="presOf" srcId="{E6F04777-15E8-443C-ACA9-C1F7043A33EA}" destId="{50288F85-7360-48DA-8FD8-8DD2A86C75E3}" srcOrd="0" destOrd="0" presId="urn:microsoft.com/office/officeart/2008/layout/RadialCluster"/>
    <dgm:cxn modelId="{7E994BF0-F95E-4145-88D0-918F75F3239B}" srcId="{18EE65C4-84B5-42E8-B712-036802CA0514}" destId="{40C42410-A249-4A27-82FE-4BA15495B8E8}" srcOrd="4" destOrd="0" parTransId="{4F35387C-ED2A-41E2-9078-19BD70AB3E3B}" sibTransId="{1B3399CE-8175-4EB0-96C1-CD69B9E29095}"/>
    <dgm:cxn modelId="{77F92461-02CD-48D5-9C5F-EA2DAB201825}" type="presOf" srcId="{FAD961E8-EF9B-49AB-A001-D3C05F2C1F7F}" destId="{83610B56-9A80-4F58-B2E0-0FE5E47C3B62}" srcOrd="0" destOrd="0" presId="urn:microsoft.com/office/officeart/2008/layout/RadialCluster"/>
    <dgm:cxn modelId="{3C9A0926-E983-4A0B-8B0E-2C739F13F259}" srcId="{18EE65C4-84B5-42E8-B712-036802CA0514}" destId="{16654D85-C993-465B-AB3D-032CBB4030A3}" srcOrd="11" destOrd="0" parTransId="{15ADFEF2-8A10-400C-857B-E144A5460B33}" sibTransId="{15AAA368-F92E-462C-8F39-188A5E6818D5}"/>
    <dgm:cxn modelId="{F066515B-56E6-4B9A-B99B-DED31C0414F2}" type="presOf" srcId="{080EB5A1-B9F9-46A0-A19C-F83C9A4EE8CF}" destId="{E49E6AB5-B5DB-47BA-BDDA-D21B9D806FA5}" srcOrd="0" destOrd="0" presId="urn:microsoft.com/office/officeart/2008/layout/RadialCluster"/>
    <dgm:cxn modelId="{91880E27-37BF-4CA1-A652-A69E6F3BDB7A}" type="presOf" srcId="{87C458A5-10D4-4F83-9D97-312A0661FA23}" destId="{0261D907-C963-420B-8D53-25CC174C54A7}" srcOrd="0" destOrd="0" presId="urn:microsoft.com/office/officeart/2008/layout/RadialCluster"/>
    <dgm:cxn modelId="{57F2492B-A734-4C9F-B550-DD9EE135718F}" srcId="{FAD961E8-EF9B-49AB-A001-D3C05F2C1F7F}" destId="{9466DA12-A818-4F18-8429-9CFBCF5764D2}" srcOrd="7" destOrd="0" parTransId="{E6F04777-15E8-443C-ACA9-C1F7043A33EA}" sibTransId="{F8008A84-F300-4AE9-A398-B04FFB9B8FBE}"/>
    <dgm:cxn modelId="{91A9CD9E-9E3C-41C7-B711-F998A7F74065}" srcId="{18EE65C4-84B5-42E8-B712-036802CA0514}" destId="{5E4A3777-21F5-4F94-93DC-7BF48C247E31}" srcOrd="5" destOrd="0" parTransId="{FC1F8F11-EA59-4194-9D91-CF91068B94C6}" sibTransId="{C8CEDB7A-6ED5-4666-A4DD-8950A4004B3D}"/>
    <dgm:cxn modelId="{7F55E622-5516-4983-A87B-E1EE18677146}" type="presOf" srcId="{0493C21E-71C5-4249-8DCC-568CD3AEA76F}" destId="{E7B3F5D2-B152-428A-9FD4-A93B70877E0E}" srcOrd="0" destOrd="0" presId="urn:microsoft.com/office/officeart/2008/layout/RadialCluster"/>
    <dgm:cxn modelId="{3C871001-100F-41AF-9D10-2E6BCE6DD872}" srcId="{18EE65C4-84B5-42E8-B712-036802CA0514}" destId="{1F0E3E45-393A-4DE1-8D51-7676D3EF0808}" srcOrd="16" destOrd="0" parTransId="{F580B1DF-036F-4FB2-8780-6774ED04C87D}" sibTransId="{07E394BC-2154-4DA5-A6F4-ACE9C02FC4B4}"/>
    <dgm:cxn modelId="{5A347A4A-FF09-4F79-8555-797A4CD7811A}" type="presOf" srcId="{D7E3DA9A-3F5C-40F2-8D4E-B62027C45C75}" destId="{5A0CD415-AA9B-4A1C-A6FD-DAF1A9062CD0}" srcOrd="0" destOrd="0" presId="urn:microsoft.com/office/officeart/2008/layout/RadialCluster"/>
    <dgm:cxn modelId="{A1C62C34-84B1-4F45-B873-BCB5A0BA64B6}" type="presOf" srcId="{1F649FA9-9754-483F-9EC9-C99BA768E1CF}" destId="{D992E5D3-C50D-466D-88EA-D5C64CC79F05}" srcOrd="0" destOrd="0" presId="urn:microsoft.com/office/officeart/2008/layout/RadialCluster"/>
    <dgm:cxn modelId="{0E238A8E-7275-4123-BEC2-4925ADA194F1}" srcId="{080EB5A1-B9F9-46A0-A19C-F83C9A4EE8CF}" destId="{FAD961E8-EF9B-49AB-A001-D3C05F2C1F7F}" srcOrd="1" destOrd="0" parTransId="{0811E707-7B5B-4B44-A411-C4D22F3502F5}" sibTransId="{FB42CEBF-3D9C-432C-9931-ED626AAF4310}"/>
    <dgm:cxn modelId="{7297CB00-D349-4708-BD68-BC4752CA743D}" srcId="{18EE65C4-84B5-42E8-B712-036802CA0514}" destId="{2702D9B0-508F-46C4-B49B-D8976BAD75D6}" srcOrd="2" destOrd="0" parTransId="{B3B9FE90-8725-47E4-BBC2-006024DCF2F7}" sibTransId="{518B14F5-A403-4576-B6AA-AC32DD14416A}"/>
    <dgm:cxn modelId="{8981C12F-3545-4AA5-B333-A8DC32561396}" type="presOf" srcId="{132CDD14-0C77-487A-ADCD-E5B0B7B99124}" destId="{38B91278-17C3-46B3-BFAE-09B3AEE7F30B}" srcOrd="0" destOrd="0" presId="urn:microsoft.com/office/officeart/2008/layout/RadialCluster"/>
    <dgm:cxn modelId="{D2C0CB78-4F71-471E-AD6E-CC2721EA2318}" type="presOf" srcId="{E2F36242-95D9-49B5-BAB6-F9FC071FCE29}" destId="{EA5CF8C1-36F3-4B9A-AF19-A80F84EDBFB4}" srcOrd="0" destOrd="0" presId="urn:microsoft.com/office/officeart/2008/layout/RadialCluster"/>
    <dgm:cxn modelId="{269BF983-58AE-4D2E-8E8A-D46592200980}" type="presOf" srcId="{C8482A6C-C97A-4832-B152-E04D2BD54427}" destId="{14370658-D16C-44C0-9078-E985D890819F}" srcOrd="0" destOrd="0" presId="urn:microsoft.com/office/officeart/2008/layout/RadialCluster"/>
    <dgm:cxn modelId="{69C0C1FB-11B6-46CE-9C90-8809B326D37D}" type="presOf" srcId="{0811E707-7B5B-4B44-A411-C4D22F3502F5}" destId="{B6D47889-BE17-4419-98D7-DE8517F9676D}" srcOrd="0" destOrd="0" presId="urn:microsoft.com/office/officeart/2008/layout/RadialCluster"/>
    <dgm:cxn modelId="{5FCB1777-4456-412E-A39C-04E83552C298}" srcId="{18EE65C4-84B5-42E8-B712-036802CA0514}" destId="{E6949D2D-BD4C-4B4C-9373-FA8EF700B95E}" srcOrd="6" destOrd="0" parTransId="{E6F02D42-6AE0-4921-8F2A-9EB5DBBAC4E4}" sibTransId="{6855EDED-9AE3-45A4-A90C-CED045BD1CDE}"/>
    <dgm:cxn modelId="{89877583-F283-4259-BB19-C23B16B2AABD}" type="presOf" srcId="{A7212600-762B-4524-9230-5BA72E97C42A}" destId="{89E0E89B-21C8-4A4B-88F6-03D48E270AFF}" srcOrd="0" destOrd="0" presId="urn:microsoft.com/office/officeart/2008/layout/RadialCluster"/>
    <dgm:cxn modelId="{AB3056D8-128C-4F1E-9D7B-DD1EE77C73AC}" srcId="{145C10B6-15B1-41F0-B0FC-DAF330075637}" destId="{18EE65C4-84B5-42E8-B712-036802CA0514}" srcOrd="1" destOrd="0" parTransId="{C15E31A8-ACA8-4C66-BC9D-F4EED229341A}" sibTransId="{EA0EEC85-83DC-4BE1-AE76-42899497FB97}"/>
    <dgm:cxn modelId="{504E67FA-1597-4AA9-8302-E83184FADFAF}" type="presOf" srcId="{97B06664-DBD0-4FB2-8999-A8F06CE73C4E}" destId="{5E26A08E-5395-416A-AADA-E1BFD91B8F4F}" srcOrd="0" destOrd="0" presId="urn:microsoft.com/office/officeart/2008/layout/RadialCluster"/>
    <dgm:cxn modelId="{10D1EB11-298F-417A-9123-F49EEC3D4E6E}" type="presOf" srcId="{A645AD1D-F59C-4CEE-9D88-CB55B56817DD}" destId="{9A1A3E16-EF23-434C-A15F-D7AD1336BA63}" srcOrd="0" destOrd="0" presId="urn:microsoft.com/office/officeart/2008/layout/RadialCluster"/>
    <dgm:cxn modelId="{93A0D282-E8B4-4FC1-9F7F-977234575B4B}" type="presOf" srcId="{C03EF1F3-E6FB-4EB7-9BC5-D07B5315DD66}" destId="{319C82E8-6E39-4F79-9147-6FE5B80053D5}" srcOrd="0" destOrd="0" presId="urn:microsoft.com/office/officeart/2008/layout/RadialCluster"/>
    <dgm:cxn modelId="{BB863040-7A80-4DA3-9EF9-E14AA2C60C48}" srcId="{FAD961E8-EF9B-49AB-A001-D3C05F2C1F7F}" destId="{0493C21E-71C5-4249-8DCC-568CD3AEA76F}" srcOrd="3" destOrd="0" parTransId="{1F649FA9-9754-483F-9EC9-C99BA768E1CF}" sibTransId="{A9109408-F499-4933-8AE2-D8D2D5F52CED}"/>
    <dgm:cxn modelId="{F9004D64-B2F0-48B9-B789-B1FA4466B6C6}" srcId="{080EB5A1-B9F9-46A0-A19C-F83C9A4EE8CF}" destId="{132CDD14-0C77-487A-ADCD-E5B0B7B99124}" srcOrd="0" destOrd="0" parTransId="{87C458A5-10D4-4F83-9D97-312A0661FA23}" sibTransId="{9C54D06F-E901-4BC5-8EC5-733C10D662C2}"/>
    <dgm:cxn modelId="{DDD9F12F-DB58-437A-99EE-75A7306C326F}" srcId="{18EE65C4-84B5-42E8-B712-036802CA0514}" destId="{B17EBF51-70A8-4B3A-B992-206FD3E8D98E}" srcOrd="9" destOrd="0" parTransId="{D2735AAE-454A-42EA-9BAE-093A4B8111E6}" sibTransId="{40D06FB7-0D21-4C13-B10B-53001D7930FB}"/>
    <dgm:cxn modelId="{23C44971-46E9-4E30-80F5-1279E66C7438}" srcId="{18EE65C4-84B5-42E8-B712-036802CA0514}" destId="{3B39B7F4-480E-4CF2-8FC0-242E597E4B0D}" srcOrd="13" destOrd="0" parTransId="{B471A00F-A0A1-4DDC-A402-B82EC5636F35}" sibTransId="{1BAD6CD5-FC7F-4462-BBDA-0F1F0B0717D6}"/>
    <dgm:cxn modelId="{15BA8DB4-D455-49A3-9060-8E4977046C05}" srcId="{FAD961E8-EF9B-49AB-A001-D3C05F2C1F7F}" destId="{9561021C-8D17-4670-BE8C-D0C08A00C8E2}" srcOrd="1" destOrd="0" parTransId="{D7E3DA9A-3F5C-40F2-8D4E-B62027C45C75}" sibTransId="{CBF4DF66-25FF-4E44-B0E1-50BD4823F93E}"/>
    <dgm:cxn modelId="{FC5E16D1-A550-420E-A1AF-B5DA15226929}" srcId="{18EE65C4-84B5-42E8-B712-036802CA0514}" destId="{92E683B3-661B-47A4-9CDF-D4522E0237C0}" srcOrd="0" destOrd="0" parTransId="{2FB5DFDE-F7FF-49BE-B08C-E9C5E8AE8538}" sibTransId="{AF84DAFB-0EBB-4D08-B8B6-5CF404D997EA}"/>
    <dgm:cxn modelId="{A47E06E5-74F9-4178-9517-FD629DD51094}" srcId="{FAD961E8-EF9B-49AB-A001-D3C05F2C1F7F}" destId="{5D0B72D1-ACD3-4F37-A58A-CCA0C9B47E29}" srcOrd="5" destOrd="0" parTransId="{B49B78EB-78F3-4BBD-9EBE-74021B109F29}" sibTransId="{343D50D0-FBF0-4DCA-88F6-E36EC8D2818B}"/>
    <dgm:cxn modelId="{66379E76-6676-4019-B05A-6718E7237A16}" srcId="{FAD961E8-EF9B-49AB-A001-D3C05F2C1F7F}" destId="{A645AD1D-F59C-4CEE-9D88-CB55B56817DD}" srcOrd="6" destOrd="0" parTransId="{97B06664-DBD0-4FB2-8999-A8F06CE73C4E}" sibTransId="{78ECE494-2BC6-4C4B-83A9-5AAF26F0C903}"/>
    <dgm:cxn modelId="{6FF52208-5A7D-436B-9DE6-A13D9EAA715B}" type="presOf" srcId="{9466DA12-A818-4F18-8429-9CFBCF5764D2}" destId="{375455E0-6615-4263-AAFD-6FD526F0B8B8}" srcOrd="0" destOrd="0" presId="urn:microsoft.com/office/officeart/2008/layout/RadialCluster"/>
    <dgm:cxn modelId="{837B65D7-22ED-438B-AACC-16777F6DED55}" type="presOf" srcId="{FA8A00DA-630F-4892-9223-A1ABE905C865}" destId="{38A1F0DD-08B9-4016-A0DF-135571D3C173}" srcOrd="0" destOrd="0" presId="urn:microsoft.com/office/officeart/2008/layout/RadialCluster"/>
    <dgm:cxn modelId="{33D7CA04-394D-4A43-A08A-924FF7D6B07D}" type="presOf" srcId="{9561021C-8D17-4670-BE8C-D0C08A00C8E2}" destId="{F141A376-3F7D-46A2-A70F-1C35F4636115}" srcOrd="0" destOrd="0" presId="urn:microsoft.com/office/officeart/2008/layout/RadialCluster"/>
    <dgm:cxn modelId="{D101654F-D640-4411-AA61-3CCC378D8FF4}" srcId="{18EE65C4-84B5-42E8-B712-036802CA0514}" destId="{E64A74D5-E616-4462-AEA7-B47CAF6B6714}" srcOrd="3" destOrd="0" parTransId="{BE5411B2-E55E-45D5-8400-A3DF2128F2C7}" sibTransId="{D7A83417-A330-477C-9832-DC647A77EB71}"/>
    <dgm:cxn modelId="{F7855BFC-06D1-4D73-834B-C433064FDA9D}" srcId="{18EE65C4-84B5-42E8-B712-036802CA0514}" destId="{D9546503-032E-499E-ABA1-E997004DB8D2}" srcOrd="10" destOrd="0" parTransId="{C4EC5634-0F4D-4452-AD6D-A68EDAEFBD36}" sibTransId="{4FB54A4C-A50D-4057-BA65-22D0D9FDBE6A}"/>
    <dgm:cxn modelId="{31D3EB2E-C6D1-4D2D-83CC-112CFAAF0F5E}" srcId="{FAD961E8-EF9B-49AB-A001-D3C05F2C1F7F}" destId="{E5485E2D-1FC3-4D0A-BF67-43386B9005D5}" srcOrd="4" destOrd="0" parTransId="{C03EF1F3-E6FB-4EB7-9BC5-D07B5315DD66}" sibTransId="{61EB9246-629C-49A2-83A5-36B4FFBED1E1}"/>
    <dgm:cxn modelId="{7BE2CE84-2C53-4567-B9A9-69A7734440D1}" srcId="{145C10B6-15B1-41F0-B0FC-DAF330075637}" destId="{080EB5A1-B9F9-46A0-A19C-F83C9A4EE8CF}" srcOrd="0" destOrd="0" parTransId="{86414B92-8AA8-41C0-AF34-98E27E46C015}" sibTransId="{E0D3A76F-8630-4E5F-A694-C1D236F9F0DA}"/>
    <dgm:cxn modelId="{7B1376AD-FDA4-465C-8861-13AE7E7EFE6B}" srcId="{080EB5A1-B9F9-46A0-A19C-F83C9A4EE8CF}" destId="{FA8A00DA-630F-4892-9223-A1ABE905C865}" srcOrd="2" destOrd="0" parTransId="{0E055FF1-06FF-445F-A013-568ED51D2A71}" sibTransId="{75D4E139-74C0-47B1-8B9E-9A6A1AA2013A}"/>
    <dgm:cxn modelId="{1FFBFA98-3576-401C-A1E9-DD0115D1CC3D}" srcId="{FAD961E8-EF9B-49AB-A001-D3C05F2C1F7F}" destId="{C8482A6C-C97A-4832-B152-E04D2BD54427}" srcOrd="2" destOrd="0" parTransId="{E2F36242-95D9-49B5-BAB6-F9FC071FCE29}" sibTransId="{F412F57B-ED93-40BD-8270-CB05BF268826}"/>
    <dgm:cxn modelId="{05A4A1B9-A8E1-489A-ACB1-C3CB6799614C}" type="presOf" srcId="{145C10B6-15B1-41F0-B0FC-DAF330075637}" destId="{69098001-C5D6-4E97-AE1B-55D4E3CC51C0}" srcOrd="0" destOrd="0" presId="urn:microsoft.com/office/officeart/2008/layout/RadialCluster"/>
    <dgm:cxn modelId="{38ABE77D-5062-4743-8862-5ADE588375D5}" srcId="{18EE65C4-84B5-42E8-B712-036802CA0514}" destId="{B82283C3-6150-412E-95A2-4F5AADFD197F}" srcOrd="12" destOrd="0" parTransId="{A9B47A8A-B81D-48E8-ADB8-C181DE97CA41}" sibTransId="{0E62033A-83E7-434D-859F-8527E849AB01}"/>
    <dgm:cxn modelId="{FF59015F-776D-49B1-B7F2-728DD7315358}" srcId="{18EE65C4-84B5-42E8-B712-036802CA0514}" destId="{06D44601-2B97-457D-81B5-9194A58CD123}" srcOrd="1" destOrd="0" parTransId="{B6C2D9C2-0910-4653-9163-96979D24179E}" sibTransId="{A08D5F5D-A3FE-43E4-A587-9A6EBE3C479F}"/>
    <dgm:cxn modelId="{680CB873-B62B-4E9F-BB82-C18FC11C962D}" type="presParOf" srcId="{69098001-C5D6-4E97-AE1B-55D4E3CC51C0}" destId="{E49E6AB5-B5DB-47BA-BDDA-D21B9D806FA5}" srcOrd="0" destOrd="0" presId="urn:microsoft.com/office/officeart/2008/layout/RadialCluster"/>
    <dgm:cxn modelId="{37FED83A-1946-4934-BE42-015E8AA77351}" type="presParOf" srcId="{69098001-C5D6-4E97-AE1B-55D4E3CC51C0}" destId="{024637B3-9EAF-4F87-9CBA-F6E041C2F502}" srcOrd="1" destOrd="0" presId="urn:microsoft.com/office/officeart/2008/layout/RadialCluster"/>
    <dgm:cxn modelId="{3E429276-7EB2-4495-B345-F0D25BCAD6C1}" type="presParOf" srcId="{024637B3-9EAF-4F87-9CBA-F6E041C2F502}" destId="{38B91278-17C3-46B3-BFAE-09B3AEE7F30B}" srcOrd="0" destOrd="0" presId="urn:microsoft.com/office/officeart/2008/layout/RadialCluster"/>
    <dgm:cxn modelId="{3BA0CF7A-C9F9-44EE-B800-6255C3A1BAFE}" type="presParOf" srcId="{69098001-C5D6-4E97-AE1B-55D4E3CC51C0}" destId="{0261D907-C963-420B-8D53-25CC174C54A7}" srcOrd="2" destOrd="0" presId="urn:microsoft.com/office/officeart/2008/layout/RadialCluster"/>
    <dgm:cxn modelId="{59E321D7-AA7D-4706-842F-BF50E718274A}" type="presParOf" srcId="{69098001-C5D6-4E97-AE1B-55D4E3CC51C0}" destId="{AFB56F6D-9CE3-44B4-9C76-6C1B90F90C49}" srcOrd="3" destOrd="0" presId="urn:microsoft.com/office/officeart/2008/layout/RadialCluster"/>
    <dgm:cxn modelId="{EBA6EAE1-E152-42F2-8096-E868F490CA76}" type="presParOf" srcId="{AFB56F6D-9CE3-44B4-9C76-6C1B90F90C49}" destId="{83610B56-9A80-4F58-B2E0-0FE5E47C3B62}" srcOrd="0" destOrd="0" presId="urn:microsoft.com/office/officeart/2008/layout/RadialCluster"/>
    <dgm:cxn modelId="{8A0B8E6A-771F-40E8-8C4E-8D214D0BB99E}" type="presParOf" srcId="{AFB56F6D-9CE3-44B4-9C76-6C1B90F90C49}" destId="{BE031C3E-51CC-4D9C-A3AB-1F463C41CBD9}" srcOrd="1" destOrd="0" presId="urn:microsoft.com/office/officeart/2008/layout/RadialCluster"/>
    <dgm:cxn modelId="{9EEC6B17-1441-4743-B7C9-85DF2C4B4080}" type="presParOf" srcId="{AFB56F6D-9CE3-44B4-9C76-6C1B90F90C49}" destId="{89E0E89B-21C8-4A4B-88F6-03D48E270AFF}" srcOrd="2" destOrd="0" presId="urn:microsoft.com/office/officeart/2008/layout/RadialCluster"/>
    <dgm:cxn modelId="{5119AE2F-6A26-48E2-85F7-0364341E4EA3}" type="presParOf" srcId="{AFB56F6D-9CE3-44B4-9C76-6C1B90F90C49}" destId="{5A0CD415-AA9B-4A1C-A6FD-DAF1A9062CD0}" srcOrd="3" destOrd="0" presId="urn:microsoft.com/office/officeart/2008/layout/RadialCluster"/>
    <dgm:cxn modelId="{A37CD558-5ABB-43FE-B9F2-4366E3B538C2}" type="presParOf" srcId="{AFB56F6D-9CE3-44B4-9C76-6C1B90F90C49}" destId="{F141A376-3F7D-46A2-A70F-1C35F4636115}" srcOrd="4" destOrd="0" presId="urn:microsoft.com/office/officeart/2008/layout/RadialCluster"/>
    <dgm:cxn modelId="{8C942F04-EDF4-4989-B312-23BEEC6FD5D1}" type="presParOf" srcId="{AFB56F6D-9CE3-44B4-9C76-6C1B90F90C49}" destId="{EA5CF8C1-36F3-4B9A-AF19-A80F84EDBFB4}" srcOrd="5" destOrd="0" presId="urn:microsoft.com/office/officeart/2008/layout/RadialCluster"/>
    <dgm:cxn modelId="{6C1CD1A4-F7B3-47A6-B94F-B9C4E5BE93D0}" type="presParOf" srcId="{AFB56F6D-9CE3-44B4-9C76-6C1B90F90C49}" destId="{14370658-D16C-44C0-9078-E985D890819F}" srcOrd="6" destOrd="0" presId="urn:microsoft.com/office/officeart/2008/layout/RadialCluster"/>
    <dgm:cxn modelId="{4AE3793E-391C-4776-8FB2-842F746D470F}" type="presParOf" srcId="{AFB56F6D-9CE3-44B4-9C76-6C1B90F90C49}" destId="{D992E5D3-C50D-466D-88EA-D5C64CC79F05}" srcOrd="7" destOrd="0" presId="urn:microsoft.com/office/officeart/2008/layout/RadialCluster"/>
    <dgm:cxn modelId="{4CBF7298-017F-4DD4-BB4B-5DCA3245003B}" type="presParOf" srcId="{AFB56F6D-9CE3-44B4-9C76-6C1B90F90C49}" destId="{E7B3F5D2-B152-428A-9FD4-A93B70877E0E}" srcOrd="8" destOrd="0" presId="urn:microsoft.com/office/officeart/2008/layout/RadialCluster"/>
    <dgm:cxn modelId="{4C0CCB0C-E67F-4D5C-BA9C-85FAF92442D2}" type="presParOf" srcId="{AFB56F6D-9CE3-44B4-9C76-6C1B90F90C49}" destId="{319C82E8-6E39-4F79-9147-6FE5B80053D5}" srcOrd="9" destOrd="0" presId="urn:microsoft.com/office/officeart/2008/layout/RadialCluster"/>
    <dgm:cxn modelId="{9DC82E2E-16D7-49B5-A98E-DF2D76A8E6FF}" type="presParOf" srcId="{AFB56F6D-9CE3-44B4-9C76-6C1B90F90C49}" destId="{D0468E36-D0FF-4589-9BAE-63CB21800EFC}" srcOrd="10" destOrd="0" presId="urn:microsoft.com/office/officeart/2008/layout/RadialCluster"/>
    <dgm:cxn modelId="{A29F4E7A-31BE-4962-A9CD-9DC5E9B5E363}" type="presParOf" srcId="{AFB56F6D-9CE3-44B4-9C76-6C1B90F90C49}" destId="{935BCBC4-485D-41B3-892E-5DB1725BE425}" srcOrd="11" destOrd="0" presId="urn:microsoft.com/office/officeart/2008/layout/RadialCluster"/>
    <dgm:cxn modelId="{DCAF1910-A4F1-45A5-B26C-E158C8FCE864}" type="presParOf" srcId="{AFB56F6D-9CE3-44B4-9C76-6C1B90F90C49}" destId="{80AE6A21-8FCC-4BB9-98B1-4BD3834BF77D}" srcOrd="12" destOrd="0" presId="urn:microsoft.com/office/officeart/2008/layout/RadialCluster"/>
    <dgm:cxn modelId="{49CA6A91-A856-4F19-B50F-9CC95385E6DE}" type="presParOf" srcId="{AFB56F6D-9CE3-44B4-9C76-6C1B90F90C49}" destId="{5E26A08E-5395-416A-AADA-E1BFD91B8F4F}" srcOrd="13" destOrd="0" presId="urn:microsoft.com/office/officeart/2008/layout/RadialCluster"/>
    <dgm:cxn modelId="{D6B948C6-957C-490A-9D10-EDD9F8CB65C3}" type="presParOf" srcId="{AFB56F6D-9CE3-44B4-9C76-6C1B90F90C49}" destId="{9A1A3E16-EF23-434C-A15F-D7AD1336BA63}" srcOrd="14" destOrd="0" presId="urn:microsoft.com/office/officeart/2008/layout/RadialCluster"/>
    <dgm:cxn modelId="{804768E5-8155-4979-852D-9EDA2FD70836}" type="presParOf" srcId="{AFB56F6D-9CE3-44B4-9C76-6C1B90F90C49}" destId="{50288F85-7360-48DA-8FD8-8DD2A86C75E3}" srcOrd="15" destOrd="0" presId="urn:microsoft.com/office/officeart/2008/layout/RadialCluster"/>
    <dgm:cxn modelId="{F6620FE9-B8C6-4EE7-BBBB-2A8B946FFCD9}" type="presParOf" srcId="{AFB56F6D-9CE3-44B4-9C76-6C1B90F90C49}" destId="{375455E0-6615-4263-AAFD-6FD526F0B8B8}" srcOrd="16" destOrd="0" presId="urn:microsoft.com/office/officeart/2008/layout/RadialCluster"/>
    <dgm:cxn modelId="{10A8A745-9506-4CDC-B4AC-F6D72B2A308A}" type="presParOf" srcId="{69098001-C5D6-4E97-AE1B-55D4E3CC51C0}" destId="{B6D47889-BE17-4419-98D7-DE8517F9676D}" srcOrd="4" destOrd="0" presId="urn:microsoft.com/office/officeart/2008/layout/RadialCluster"/>
    <dgm:cxn modelId="{15084272-2D1D-44E1-8AA3-BEAB8099F6C9}" type="presParOf" srcId="{69098001-C5D6-4E97-AE1B-55D4E3CC51C0}" destId="{A085EDC2-11E5-4C65-9D7B-A0539805C7BA}" srcOrd="5" destOrd="0" presId="urn:microsoft.com/office/officeart/2008/layout/RadialCluster"/>
    <dgm:cxn modelId="{149E2711-8F42-4313-92F9-06BFCC40A5F7}" type="presParOf" srcId="{A085EDC2-11E5-4C65-9D7B-A0539805C7BA}" destId="{38A1F0DD-08B9-4016-A0DF-135571D3C173}" srcOrd="0" destOrd="0" presId="urn:microsoft.com/office/officeart/2008/layout/RadialCluster"/>
    <dgm:cxn modelId="{75092FBD-E45B-4D3C-A8A9-1622430BF25D}" type="presParOf" srcId="{A085EDC2-11E5-4C65-9D7B-A0539805C7BA}" destId="{8BB63586-C415-49FE-BC91-553B0128D05B}" srcOrd="1" destOrd="0" presId="urn:microsoft.com/office/officeart/2008/layout/RadialCluster"/>
    <dgm:cxn modelId="{0412A93C-A3B6-4FB9-9352-5097F017DF94}" type="presParOf" srcId="{A085EDC2-11E5-4C65-9D7B-A0539805C7BA}" destId="{08BF76B9-D075-44A6-BC61-38AF20D69CC6}" srcOrd="2" destOrd="0" presId="urn:microsoft.com/office/officeart/2008/layout/RadialCluster"/>
    <dgm:cxn modelId="{0D053148-33FD-4B10-B292-22A96E5D2F78}" type="presParOf" srcId="{69098001-C5D6-4E97-AE1B-55D4E3CC51C0}" destId="{8CB48CCD-A78C-4A85-888A-E5A214D336A0}" srcOrd="6" destOrd="0" presId="urn:microsoft.com/office/officeart/2008/layout/RadialCluster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1971C4-1DDE-4CD8-960B-063A300A5248}">
      <dsp:nvSpPr>
        <dsp:cNvPr id="0" name=""/>
        <dsp:cNvSpPr/>
      </dsp:nvSpPr>
      <dsp:spPr>
        <a:xfrm>
          <a:off x="874316" y="775023"/>
          <a:ext cx="1010854" cy="447419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1"/>
              </a:solidFill>
            </a:rPr>
            <a:t>Связь с другими образовательными областями 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874316" y="775023"/>
        <a:ext cx="1010854" cy="4474198"/>
      </dsp:txXfrm>
    </dsp:sp>
    <dsp:sp modelId="{3CF92892-4217-417A-9DCA-4EBB67DA625A}">
      <dsp:nvSpPr>
        <dsp:cNvPr id="0" name=""/>
        <dsp:cNvSpPr/>
      </dsp:nvSpPr>
      <dsp:spPr>
        <a:xfrm rot="16830752">
          <a:off x="946207" y="1869741"/>
          <a:ext cx="229701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97019" y="1314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6830752">
        <a:off x="2037291" y="1825464"/>
        <a:ext cx="114850" cy="114850"/>
      </dsp:txXfrm>
    </dsp:sp>
    <dsp:sp modelId="{6D69264E-9066-4B6F-88A2-F068CBA1A3CC}">
      <dsp:nvSpPr>
        <dsp:cNvPr id="0" name=""/>
        <dsp:cNvSpPr/>
      </dsp:nvSpPr>
      <dsp:spPr>
        <a:xfrm>
          <a:off x="2304263" y="576066"/>
          <a:ext cx="1683168" cy="35518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Труд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04263" y="576066"/>
        <a:ext cx="1683168" cy="355184"/>
      </dsp:txXfrm>
    </dsp:sp>
    <dsp:sp modelId="{E1D796DA-A9B9-43D6-80F1-19C57B4F8358}">
      <dsp:nvSpPr>
        <dsp:cNvPr id="0" name=""/>
        <dsp:cNvSpPr/>
      </dsp:nvSpPr>
      <dsp:spPr>
        <a:xfrm rot="20705569">
          <a:off x="3977281" y="662922"/>
          <a:ext cx="603195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03195" y="1314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705569">
        <a:off x="4263799" y="660991"/>
        <a:ext cx="30159" cy="30159"/>
      </dsp:txXfrm>
    </dsp:sp>
    <dsp:sp modelId="{746BC227-A10B-4D6A-9667-646893B5B97D}">
      <dsp:nvSpPr>
        <dsp:cNvPr id="0" name=""/>
        <dsp:cNvSpPr/>
      </dsp:nvSpPr>
      <dsp:spPr>
        <a:xfrm>
          <a:off x="4570325" y="0"/>
          <a:ext cx="3842815" cy="119696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chemeClr val="tx1"/>
              </a:solidFill>
            </a:rPr>
            <a:t>Формировать умения помогать взрослому в организации процесса питания. Воспитывать потребность ухаживать за своими вещами. Поощрять стремление помогать взрослому в подготовке физкультурной среды (в группе, на спортивной площадке и т.д.).Воспитывать потребность в аккуратном обращении со спортивным оборудованием, инвентарем</a:t>
          </a:r>
          <a:r>
            <a:rPr lang="ru-RU" sz="1050" kern="1200" dirty="0" smtClean="0">
              <a:solidFill>
                <a:schemeClr val="tx1"/>
              </a:solidFill>
            </a:rPr>
            <a:t>.</a:t>
          </a:r>
          <a:endParaRPr lang="ru-RU" sz="1050" kern="1200" dirty="0">
            <a:solidFill>
              <a:schemeClr val="tx1"/>
            </a:solidFill>
          </a:endParaRPr>
        </a:p>
      </dsp:txBody>
      <dsp:txXfrm>
        <a:off x="4570325" y="0"/>
        <a:ext cx="3842815" cy="1196967"/>
      </dsp:txXfrm>
    </dsp:sp>
    <dsp:sp modelId="{6FAEB56C-7318-49A4-B906-E0570A8A269F}">
      <dsp:nvSpPr>
        <dsp:cNvPr id="0" name=""/>
        <dsp:cNvSpPr/>
      </dsp:nvSpPr>
      <dsp:spPr>
        <a:xfrm rot="17659559">
          <a:off x="1503554" y="2407659"/>
          <a:ext cx="129785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297856" y="13148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59559">
        <a:off x="2120036" y="2388361"/>
        <a:ext cx="64892" cy="64892"/>
      </dsp:txXfrm>
    </dsp:sp>
    <dsp:sp modelId="{745DDFC4-2A42-47F6-A9FE-E4A0F46E25CA}">
      <dsp:nvSpPr>
        <dsp:cNvPr id="0" name=""/>
        <dsp:cNvSpPr/>
      </dsp:nvSpPr>
      <dsp:spPr>
        <a:xfrm>
          <a:off x="2419794" y="1651232"/>
          <a:ext cx="1843399" cy="35652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Социализация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19794" y="1651232"/>
        <a:ext cx="1843399" cy="356523"/>
      </dsp:txXfrm>
    </dsp:sp>
    <dsp:sp modelId="{AD62C8D1-B28F-4F0D-97AA-1DE6D9065525}">
      <dsp:nvSpPr>
        <dsp:cNvPr id="0" name=""/>
        <dsp:cNvSpPr/>
      </dsp:nvSpPr>
      <dsp:spPr>
        <a:xfrm rot="21353128">
          <a:off x="4262717" y="1803071"/>
          <a:ext cx="36999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69990" y="13148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353128">
        <a:off x="4438462" y="1806970"/>
        <a:ext cx="18499" cy="18499"/>
      </dsp:txXfrm>
    </dsp:sp>
    <dsp:sp modelId="{6DAEABB1-4FB3-4FD1-BD86-7EAF9B63220A}">
      <dsp:nvSpPr>
        <dsp:cNvPr id="0" name=""/>
        <dsp:cNvSpPr/>
      </dsp:nvSpPr>
      <dsp:spPr>
        <a:xfrm>
          <a:off x="4632230" y="1344527"/>
          <a:ext cx="3731993" cy="91683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Формировать умения согласовывать действия со сверстниками. Развивать инициативность, активность, самостоятельность в ходе совместной и индивидуальной деятельности. Воспитывать чувство гордости за спортивные достижения России, за победы в олимпиадах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632230" y="1344527"/>
        <a:ext cx="3731993" cy="916838"/>
      </dsp:txXfrm>
    </dsp:sp>
    <dsp:sp modelId="{C45B6A83-46EC-49DC-A0F7-2863E611535B}">
      <dsp:nvSpPr>
        <dsp:cNvPr id="0" name=""/>
        <dsp:cNvSpPr/>
      </dsp:nvSpPr>
      <dsp:spPr>
        <a:xfrm rot="20093413">
          <a:off x="1855786" y="2867025"/>
          <a:ext cx="62187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21876" y="1314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093413">
        <a:off x="2151177" y="2864627"/>
        <a:ext cx="31093" cy="31093"/>
      </dsp:txXfrm>
    </dsp:sp>
    <dsp:sp modelId="{A0610E31-3D68-4564-8992-A4CD909CB367}">
      <dsp:nvSpPr>
        <dsp:cNvPr id="0" name=""/>
        <dsp:cNvSpPr/>
      </dsp:nvSpPr>
      <dsp:spPr>
        <a:xfrm>
          <a:off x="2448277" y="2520284"/>
          <a:ext cx="1843399" cy="45588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Коммуникация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48277" y="2520284"/>
        <a:ext cx="1843399" cy="455884"/>
      </dsp:txXfrm>
    </dsp:sp>
    <dsp:sp modelId="{F92D5893-F8FA-45A6-B367-E5F678645225}">
      <dsp:nvSpPr>
        <dsp:cNvPr id="0" name=""/>
        <dsp:cNvSpPr/>
      </dsp:nvSpPr>
      <dsp:spPr>
        <a:xfrm rot="143779">
          <a:off x="4291528" y="2742203"/>
          <a:ext cx="340851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40851" y="13148"/>
              </a:lnTo>
            </a:path>
          </a:pathLst>
        </a:custGeom>
        <a:noFill/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43779">
        <a:off x="4453432" y="2746831"/>
        <a:ext cx="17042" cy="17042"/>
      </dsp:txXfrm>
    </dsp:sp>
    <dsp:sp modelId="{0706862E-1733-4831-81B3-158933E68D08}">
      <dsp:nvSpPr>
        <dsp:cNvPr id="0" name=""/>
        <dsp:cNvSpPr/>
      </dsp:nvSpPr>
      <dsp:spPr>
        <a:xfrm>
          <a:off x="4632230" y="2403785"/>
          <a:ext cx="3704231" cy="71738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Воспитывать интерес к совместным подвижным играм. - Воспитывать стремление организовывать игры-эстафеты, игры-соревнования и участвовать в них.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32230" y="2403785"/>
        <a:ext cx="3704231" cy="717385"/>
      </dsp:txXfrm>
    </dsp:sp>
    <dsp:sp modelId="{019F68AD-BDD3-4D1F-88F0-F8A649621FCF}">
      <dsp:nvSpPr>
        <dsp:cNvPr id="0" name=""/>
        <dsp:cNvSpPr/>
      </dsp:nvSpPr>
      <dsp:spPr>
        <a:xfrm rot="3093672">
          <a:off x="1701126" y="3380017"/>
          <a:ext cx="97295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972953" y="1314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093672">
        <a:off x="2163279" y="3368842"/>
        <a:ext cx="48647" cy="48647"/>
      </dsp:txXfrm>
    </dsp:sp>
    <dsp:sp modelId="{D795D9C6-1D53-44C4-9A82-AFD8FD6B3842}">
      <dsp:nvSpPr>
        <dsp:cNvPr id="0" name=""/>
        <dsp:cNvSpPr/>
      </dsp:nvSpPr>
      <dsp:spPr>
        <a:xfrm>
          <a:off x="2490035" y="3578123"/>
          <a:ext cx="1680320" cy="39217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Познание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90035" y="3578123"/>
        <a:ext cx="1680320" cy="392175"/>
      </dsp:txXfrm>
    </dsp:sp>
    <dsp:sp modelId="{B4C1B98D-18FB-47E7-BFD5-B578B4BD7207}">
      <dsp:nvSpPr>
        <dsp:cNvPr id="0" name=""/>
        <dsp:cNvSpPr/>
      </dsp:nvSpPr>
      <dsp:spPr>
        <a:xfrm rot="209833">
          <a:off x="4169984" y="3773200"/>
          <a:ext cx="39799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97996" y="1314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9833">
        <a:off x="4359032" y="3776399"/>
        <a:ext cx="19899" cy="19899"/>
      </dsp:txXfrm>
    </dsp:sp>
    <dsp:sp modelId="{5E7558A4-EDFF-446E-BFF6-7BA989745612}">
      <dsp:nvSpPr>
        <dsp:cNvPr id="0" name=""/>
        <dsp:cNvSpPr/>
      </dsp:nvSpPr>
      <dsp:spPr>
        <a:xfrm>
          <a:off x="4567610" y="3223342"/>
          <a:ext cx="3797278" cy="115029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Осуществлять процесс освоения детьми разнообразных видов основных и общеразвивающих движений. Учить ориентации в пространстве по указанию взрослого и  самостоятельно. Расширять кругозор детей в области подвижных игр, обогащать представления об их разнообразии и пользе.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567610" y="3223342"/>
        <a:ext cx="3797278" cy="1150292"/>
      </dsp:txXfrm>
    </dsp:sp>
    <dsp:sp modelId="{080A7BF1-9430-41E3-9760-302FA1AC0457}">
      <dsp:nvSpPr>
        <dsp:cNvPr id="0" name=""/>
        <dsp:cNvSpPr/>
      </dsp:nvSpPr>
      <dsp:spPr>
        <a:xfrm rot="4423896">
          <a:off x="1198266" y="3914982"/>
          <a:ext cx="1908431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908431" y="13148"/>
              </a:lnTo>
            </a:path>
          </a:pathLst>
        </a:custGeom>
        <a:noFill/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4423896">
        <a:off x="2104771" y="3880420"/>
        <a:ext cx="95421" cy="95421"/>
      </dsp:txXfrm>
    </dsp:sp>
    <dsp:sp modelId="{9326E322-0FC5-4C8D-B622-7101F6D55BA0}">
      <dsp:nvSpPr>
        <dsp:cNvPr id="0" name=""/>
        <dsp:cNvSpPr/>
      </dsp:nvSpPr>
      <dsp:spPr>
        <a:xfrm>
          <a:off x="2419794" y="4662019"/>
          <a:ext cx="1898924" cy="36424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Безопасность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19794" y="4662019"/>
        <a:ext cx="1898924" cy="364242"/>
      </dsp:txXfrm>
    </dsp:sp>
    <dsp:sp modelId="{44B69D4E-7892-41BB-8E75-104607FB7279}">
      <dsp:nvSpPr>
        <dsp:cNvPr id="0" name=""/>
        <dsp:cNvSpPr/>
      </dsp:nvSpPr>
      <dsp:spPr>
        <a:xfrm rot="1615809">
          <a:off x="4302315" y="4899500"/>
          <a:ext cx="30252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02529" y="13148"/>
              </a:lnTo>
            </a:path>
          </a:pathLst>
        </a:custGeom>
        <a:noFill/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5809">
        <a:off x="4446016" y="4905085"/>
        <a:ext cx="15126" cy="15126"/>
      </dsp:txXfrm>
    </dsp:sp>
    <dsp:sp modelId="{3D6644B8-320C-41ED-B539-8F78B076742D}">
      <dsp:nvSpPr>
        <dsp:cNvPr id="0" name=""/>
        <dsp:cNvSpPr/>
      </dsp:nvSpPr>
      <dsp:spPr>
        <a:xfrm>
          <a:off x="4588441" y="4506426"/>
          <a:ext cx="3760098" cy="94946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Учить соблюдать двигательную безопасность при выполнении физических упражнений и действиях со спортивным оборудованием и инвентарем.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4588441" y="4506426"/>
        <a:ext cx="3760098" cy="949462"/>
      </dsp:txXfrm>
    </dsp:sp>
    <dsp:sp modelId="{E992D129-0465-4F47-BDDF-30306CD36C1E}">
      <dsp:nvSpPr>
        <dsp:cNvPr id="0" name=""/>
        <dsp:cNvSpPr/>
      </dsp:nvSpPr>
      <dsp:spPr>
        <a:xfrm rot="4879508">
          <a:off x="577911" y="4520813"/>
          <a:ext cx="3078901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078901" y="13148"/>
              </a:lnTo>
            </a:path>
          </a:pathLst>
        </a:custGeom>
        <a:noFill/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4879508">
        <a:off x="2040389" y="4456989"/>
        <a:ext cx="153945" cy="153945"/>
      </dsp:txXfrm>
    </dsp:sp>
    <dsp:sp modelId="{0B576E50-1307-4ABC-9118-D2F7A404CEE5}">
      <dsp:nvSpPr>
        <dsp:cNvPr id="0" name=""/>
        <dsp:cNvSpPr/>
      </dsp:nvSpPr>
      <dsp:spPr>
        <a:xfrm>
          <a:off x="2349552" y="5874515"/>
          <a:ext cx="1898924" cy="36257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Музыка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349552" y="5874515"/>
        <a:ext cx="1898924" cy="362571"/>
      </dsp:txXfrm>
    </dsp:sp>
    <dsp:sp modelId="{6FFD2FB1-D5FE-4AB2-A671-C749B8EEFDAC}">
      <dsp:nvSpPr>
        <dsp:cNvPr id="0" name=""/>
        <dsp:cNvSpPr/>
      </dsp:nvSpPr>
      <dsp:spPr>
        <a:xfrm rot="21409327">
          <a:off x="4248215" y="6033215"/>
          <a:ext cx="340488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40488" y="13148"/>
              </a:lnTo>
            </a:path>
          </a:pathLst>
        </a:custGeom>
        <a:noFill/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09327">
        <a:off x="4409947" y="6037851"/>
        <a:ext cx="17024" cy="17024"/>
      </dsp:txXfrm>
    </dsp:sp>
    <dsp:sp modelId="{DFC48EED-6328-4943-827F-F157B1C95F79}">
      <dsp:nvSpPr>
        <dsp:cNvPr id="0" name=""/>
        <dsp:cNvSpPr/>
      </dsp:nvSpPr>
      <dsp:spPr>
        <a:xfrm>
          <a:off x="4588441" y="5614173"/>
          <a:ext cx="3819249" cy="84550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Развивать умения оценивать красоту и выразительность, двигательное творчество. Учить сочетать движения с музыкой.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588441" y="5614173"/>
        <a:ext cx="3819249" cy="845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B48CCD-A78C-4A85-888A-E5A214D336A0}">
      <dsp:nvSpPr>
        <dsp:cNvPr id="0" name=""/>
        <dsp:cNvSpPr/>
      </dsp:nvSpPr>
      <dsp:spPr>
        <a:xfrm rot="21375267">
          <a:off x="5209697" y="562096"/>
          <a:ext cx="4412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1238" y="0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z="-40000"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B6D47889-BE17-4419-98D7-DE8517F9676D}">
      <dsp:nvSpPr>
        <dsp:cNvPr id="0" name=""/>
        <dsp:cNvSpPr/>
      </dsp:nvSpPr>
      <dsp:spPr>
        <a:xfrm rot="8226465">
          <a:off x="3031364" y="1279037"/>
          <a:ext cx="5369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6928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0261D907-C963-420B-8D53-25CC174C54A7}">
      <dsp:nvSpPr>
        <dsp:cNvPr id="0" name=""/>
        <dsp:cNvSpPr/>
      </dsp:nvSpPr>
      <dsp:spPr>
        <a:xfrm rot="11036818">
          <a:off x="2237357" y="555254"/>
          <a:ext cx="4901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153" y="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p3d z="-40000"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E49E6AB5-B5DB-47BA-BDDA-D21B9D806FA5}">
      <dsp:nvSpPr>
        <dsp:cNvPr id="0" name=""/>
        <dsp:cNvSpPr/>
      </dsp:nvSpPr>
      <dsp:spPr>
        <a:xfrm>
          <a:off x="2726930" y="219268"/>
          <a:ext cx="2483237" cy="877046"/>
        </a:xfrm>
        <a:prstGeom prst="roundRect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</a:rPr>
            <a:t>Формы работы по освоению детьми образовательной област</a:t>
          </a:r>
          <a:r>
            <a:rPr lang="ru-RU" sz="1400" b="0" kern="1200" dirty="0" smtClean="0">
              <a:solidFill>
                <a:schemeClr val="tx1"/>
              </a:solidFill>
            </a:rPr>
            <a:t>и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2726930" y="219268"/>
        <a:ext cx="2483237" cy="877046"/>
      </dsp:txXfrm>
    </dsp:sp>
    <dsp:sp modelId="{38B91278-17C3-46B3-BFAE-09B3AEE7F30B}">
      <dsp:nvSpPr>
        <dsp:cNvPr id="0" name=""/>
        <dsp:cNvSpPr/>
      </dsp:nvSpPr>
      <dsp:spPr>
        <a:xfrm>
          <a:off x="0" y="0"/>
          <a:ext cx="2237939" cy="92236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Образовательная деятельность, осуществляемая в ходе режимных моментов</a:t>
          </a:r>
          <a:endParaRPr lang="ru-RU" sz="1200" b="1" i="1" kern="1200" dirty="0">
            <a:solidFill>
              <a:schemeClr val="tx1"/>
            </a:solidFill>
          </a:endParaRPr>
        </a:p>
      </dsp:txBody>
      <dsp:txXfrm>
        <a:off x="0" y="0"/>
        <a:ext cx="2237939" cy="922360"/>
      </dsp:txXfrm>
    </dsp:sp>
    <dsp:sp modelId="{83610B56-9A80-4F58-B2E0-0FE5E47C3B62}">
      <dsp:nvSpPr>
        <dsp:cNvPr id="0" name=""/>
        <dsp:cNvSpPr/>
      </dsp:nvSpPr>
      <dsp:spPr>
        <a:xfrm>
          <a:off x="1587706" y="1461759"/>
          <a:ext cx="2006957" cy="95122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</a:rPr>
            <a:t>Непосредственно-образовательная деятельность</a:t>
          </a:r>
          <a:endParaRPr lang="ru-RU" sz="1700" b="1" i="1" kern="1200" dirty="0">
            <a:solidFill>
              <a:schemeClr val="tx1"/>
            </a:solidFill>
          </a:endParaRPr>
        </a:p>
      </dsp:txBody>
      <dsp:txXfrm>
        <a:off x="1587706" y="1461759"/>
        <a:ext cx="2006957" cy="951220"/>
      </dsp:txXfrm>
    </dsp:sp>
    <dsp:sp modelId="{BE031C3E-51CC-4D9C-A3AB-1F463C41CBD9}">
      <dsp:nvSpPr>
        <dsp:cNvPr id="0" name=""/>
        <dsp:cNvSpPr/>
      </dsp:nvSpPr>
      <dsp:spPr>
        <a:xfrm rot="9347309">
          <a:off x="1508210" y="2405644"/>
          <a:ext cx="831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153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9E0E89B-21C8-4A4B-88F6-03D48E270AFF}">
      <dsp:nvSpPr>
        <dsp:cNvPr id="0" name=""/>
        <dsp:cNvSpPr/>
      </dsp:nvSpPr>
      <dsp:spPr>
        <a:xfrm rot="10800000" flipV="1">
          <a:off x="83026" y="2338822"/>
          <a:ext cx="1428840" cy="810238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1.Совместная деятельность взрослого и детей</a:t>
          </a:r>
          <a:endParaRPr lang="ru-RU" sz="1200" b="1" i="1" kern="1200" dirty="0">
            <a:solidFill>
              <a:schemeClr val="tx1"/>
            </a:solidFill>
          </a:endParaRPr>
        </a:p>
      </dsp:txBody>
      <dsp:txXfrm rot="10800000" flipV="1">
        <a:off x="83026" y="2338822"/>
        <a:ext cx="1428840" cy="810238"/>
      </dsp:txXfrm>
    </dsp:sp>
    <dsp:sp modelId="{5A0CD415-AA9B-4A1C-A6FD-DAF1A9062CD0}">
      <dsp:nvSpPr>
        <dsp:cNvPr id="0" name=""/>
        <dsp:cNvSpPr/>
      </dsp:nvSpPr>
      <dsp:spPr>
        <a:xfrm rot="5703592">
          <a:off x="2270200" y="2668253"/>
          <a:ext cx="512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2542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F141A376-3F7D-46A2-A70F-1C35F4636115}">
      <dsp:nvSpPr>
        <dsp:cNvPr id="0" name=""/>
        <dsp:cNvSpPr/>
      </dsp:nvSpPr>
      <dsp:spPr>
        <a:xfrm>
          <a:off x="1733872" y="2923526"/>
          <a:ext cx="1462607" cy="874014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2. Утренняя гимнастика, рассказ, чтение</a:t>
          </a:r>
          <a:endParaRPr lang="ru-RU" sz="1200" b="1" i="1" kern="1200" dirty="0">
            <a:solidFill>
              <a:schemeClr val="tx1"/>
            </a:solidFill>
          </a:endParaRPr>
        </a:p>
      </dsp:txBody>
      <dsp:txXfrm>
        <a:off x="1733872" y="2923526"/>
        <a:ext cx="1462607" cy="874014"/>
      </dsp:txXfrm>
    </dsp:sp>
    <dsp:sp modelId="{EA5CF8C1-36F3-4B9A-AF19-A80F84EDBFB4}">
      <dsp:nvSpPr>
        <dsp:cNvPr id="0" name=""/>
        <dsp:cNvSpPr/>
      </dsp:nvSpPr>
      <dsp:spPr>
        <a:xfrm rot="2174458">
          <a:off x="3180431" y="2595165"/>
          <a:ext cx="6163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340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14370658-D16C-44C0-9078-E985D890819F}">
      <dsp:nvSpPr>
        <dsp:cNvPr id="0" name=""/>
        <dsp:cNvSpPr/>
      </dsp:nvSpPr>
      <dsp:spPr>
        <a:xfrm>
          <a:off x="3268727" y="2777350"/>
          <a:ext cx="1722644" cy="575977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3. Интегративная деятельность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268727" y="2777350"/>
        <a:ext cx="1722644" cy="575977"/>
      </dsp:txXfrm>
    </dsp:sp>
    <dsp:sp modelId="{D992E5D3-C50D-466D-88EA-D5C64CC79F05}">
      <dsp:nvSpPr>
        <dsp:cNvPr id="0" name=""/>
        <dsp:cNvSpPr/>
      </dsp:nvSpPr>
      <dsp:spPr>
        <a:xfrm rot="7321539">
          <a:off x="909459" y="3179869"/>
          <a:ext cx="18091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9104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E7B3F5D2-B152-428A-9FD4-A93B70877E0E}">
      <dsp:nvSpPr>
        <dsp:cNvPr id="0" name=""/>
        <dsp:cNvSpPr/>
      </dsp:nvSpPr>
      <dsp:spPr>
        <a:xfrm>
          <a:off x="52846" y="3946758"/>
          <a:ext cx="2064198" cy="797398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1"/>
              </a:solidFill>
            </a:rPr>
            <a:t>4. Контрольно-диагностическая деятельность</a:t>
          </a:r>
          <a:endParaRPr lang="ru-RU" sz="1500" b="1" i="1" kern="1200" dirty="0">
            <a:solidFill>
              <a:schemeClr val="tx1"/>
            </a:solidFill>
          </a:endParaRPr>
        </a:p>
      </dsp:txBody>
      <dsp:txXfrm>
        <a:off x="52846" y="3946758"/>
        <a:ext cx="2064198" cy="797398"/>
      </dsp:txXfrm>
    </dsp:sp>
    <dsp:sp modelId="{319C82E8-6E39-4F79-9147-6FE5B80053D5}">
      <dsp:nvSpPr>
        <dsp:cNvPr id="0" name=""/>
        <dsp:cNvSpPr/>
      </dsp:nvSpPr>
      <dsp:spPr>
        <a:xfrm rot="3265059">
          <a:off x="2555978" y="3143325"/>
          <a:ext cx="17960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6047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D0468E36-D0FF-4589-9BAE-63CB21800EFC}">
      <dsp:nvSpPr>
        <dsp:cNvPr id="0" name=""/>
        <dsp:cNvSpPr/>
      </dsp:nvSpPr>
      <dsp:spPr>
        <a:xfrm>
          <a:off x="3414899" y="3873670"/>
          <a:ext cx="1636502" cy="717333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1"/>
              </a:solidFill>
            </a:rPr>
            <a:t>5. Спортивные упражнения</a:t>
          </a:r>
          <a:endParaRPr lang="ru-RU" sz="1500" b="1" i="1" kern="1200" dirty="0">
            <a:solidFill>
              <a:schemeClr val="tx1"/>
            </a:solidFill>
          </a:endParaRPr>
        </a:p>
      </dsp:txBody>
      <dsp:txXfrm>
        <a:off x="3414899" y="3873670"/>
        <a:ext cx="1636502" cy="717333"/>
      </dsp:txXfrm>
    </dsp:sp>
    <dsp:sp modelId="{935BCBC4-485D-41B3-892E-5DB1725BE425}">
      <dsp:nvSpPr>
        <dsp:cNvPr id="0" name=""/>
        <dsp:cNvSpPr/>
      </dsp:nvSpPr>
      <dsp:spPr>
        <a:xfrm rot="1307808">
          <a:off x="3517251" y="2740729"/>
          <a:ext cx="21656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5602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0AE6A21-8FCC-4BB9-98B1-4BD3834BF77D}">
      <dsp:nvSpPr>
        <dsp:cNvPr id="0" name=""/>
        <dsp:cNvSpPr/>
      </dsp:nvSpPr>
      <dsp:spPr>
        <a:xfrm>
          <a:off x="5095933" y="3142790"/>
          <a:ext cx="2240990" cy="488675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0" h="0"/>
          <a:contourClr>
            <a:schemeClr val="accent6">
              <a:shade val="80000"/>
            </a:schemeClr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6.Экспериментирование</a:t>
          </a:r>
          <a:endParaRPr lang="ru-RU" sz="1200" b="1" i="1" kern="1200" dirty="0">
            <a:solidFill>
              <a:schemeClr val="tx1"/>
            </a:solidFill>
          </a:endParaRPr>
        </a:p>
      </dsp:txBody>
      <dsp:txXfrm>
        <a:off x="5095933" y="3142790"/>
        <a:ext cx="2240990" cy="488675"/>
      </dsp:txXfrm>
    </dsp:sp>
    <dsp:sp modelId="{5E26A08E-5395-416A-AADA-E1BFD91B8F4F}">
      <dsp:nvSpPr>
        <dsp:cNvPr id="0" name=""/>
        <dsp:cNvSpPr/>
      </dsp:nvSpPr>
      <dsp:spPr>
        <a:xfrm rot="508740">
          <a:off x="3584349" y="2226105"/>
          <a:ext cx="18873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7332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A1A3E16-EF23-434C-A15F-D7AD1336BA63}">
      <dsp:nvSpPr>
        <dsp:cNvPr id="0" name=""/>
        <dsp:cNvSpPr/>
      </dsp:nvSpPr>
      <dsp:spPr>
        <a:xfrm>
          <a:off x="5461368" y="2192640"/>
          <a:ext cx="1911533" cy="630174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tx1"/>
              </a:solidFill>
            </a:rPr>
            <a:t>7. Физкультурные занятия</a:t>
          </a:r>
          <a:endParaRPr lang="ru-RU" sz="1500" b="1" i="1" kern="1200" dirty="0">
            <a:solidFill>
              <a:schemeClr val="tx1"/>
            </a:solidFill>
          </a:endParaRPr>
        </a:p>
      </dsp:txBody>
      <dsp:txXfrm>
        <a:off x="5461368" y="2192640"/>
        <a:ext cx="1911533" cy="630174"/>
      </dsp:txXfrm>
    </dsp:sp>
    <dsp:sp modelId="{50288F85-7360-48DA-8FD8-8DD2A86C75E3}">
      <dsp:nvSpPr>
        <dsp:cNvPr id="0" name=""/>
        <dsp:cNvSpPr/>
      </dsp:nvSpPr>
      <dsp:spPr>
        <a:xfrm rot="1768928">
          <a:off x="3230659" y="3179868"/>
          <a:ext cx="31164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16464" y="0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375455E0-6615-4263-AAFD-6FD526F0B8B8}">
      <dsp:nvSpPr>
        <dsp:cNvPr id="0" name=""/>
        <dsp:cNvSpPr/>
      </dsp:nvSpPr>
      <dsp:spPr>
        <a:xfrm>
          <a:off x="5461372" y="3946755"/>
          <a:ext cx="2078207" cy="401551"/>
        </a:xfrm>
        <a:prstGeom prst="roundRect">
          <a:avLst/>
        </a:prstGeom>
        <a:gradFill rotWithShape="1">
          <a:gsLst>
            <a:gs pos="0">
              <a:schemeClr val="accent6">
                <a:tint val="92000"/>
                <a:satMod val="170000"/>
              </a:schemeClr>
            </a:gs>
            <a:gs pos="15000">
              <a:schemeClr val="accent6">
                <a:tint val="92000"/>
                <a:shade val="99000"/>
                <a:satMod val="170000"/>
              </a:schemeClr>
            </a:gs>
            <a:gs pos="62000">
              <a:schemeClr val="accent6">
                <a:tint val="96000"/>
                <a:shade val="80000"/>
                <a:satMod val="170000"/>
              </a:schemeClr>
            </a:gs>
            <a:gs pos="97000">
              <a:schemeClr val="accent6">
                <a:tint val="98000"/>
                <a:shade val="63000"/>
                <a:satMod val="170000"/>
              </a:schemeClr>
            </a:gs>
            <a:gs pos="100000">
              <a:schemeClr val="accent6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8. Игра</a:t>
          </a:r>
          <a:endParaRPr lang="ru-RU" sz="1500" b="1" kern="1200" dirty="0">
            <a:solidFill>
              <a:schemeClr val="tx1"/>
            </a:solidFill>
          </a:endParaRPr>
        </a:p>
      </dsp:txBody>
      <dsp:txXfrm>
        <a:off x="5461372" y="3946755"/>
        <a:ext cx="2078207" cy="401551"/>
      </dsp:txXfrm>
    </dsp:sp>
    <dsp:sp modelId="{38A1F0DD-08B9-4016-A0DF-135571D3C173}">
      <dsp:nvSpPr>
        <dsp:cNvPr id="0" name=""/>
        <dsp:cNvSpPr/>
      </dsp:nvSpPr>
      <dsp:spPr>
        <a:xfrm>
          <a:off x="5650464" y="146174"/>
          <a:ext cx="1793994" cy="685575"/>
        </a:xfrm>
        <a:prstGeom prst="roundRect">
          <a:avLst/>
        </a:prstGeom>
        <a:gradFill rotWithShape="1">
          <a:gsLst>
            <a:gs pos="0">
              <a:schemeClr val="accent4">
                <a:tint val="92000"/>
                <a:satMod val="170000"/>
              </a:schemeClr>
            </a:gs>
            <a:gs pos="15000">
              <a:schemeClr val="accent4">
                <a:tint val="92000"/>
                <a:shade val="99000"/>
                <a:satMod val="170000"/>
              </a:schemeClr>
            </a:gs>
            <a:gs pos="62000">
              <a:schemeClr val="accent4">
                <a:tint val="96000"/>
                <a:shade val="80000"/>
                <a:satMod val="170000"/>
              </a:schemeClr>
            </a:gs>
            <a:gs pos="97000">
              <a:schemeClr val="accent4">
                <a:tint val="98000"/>
                <a:shade val="63000"/>
                <a:satMod val="170000"/>
              </a:schemeClr>
            </a:gs>
            <a:gs pos="100000">
              <a:schemeClr val="accent4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contourW="12700">
          <a:bevelT w="25400" h="50800" prst="angle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</a:rPr>
            <a:t>Самостоятельная деятельность детей</a:t>
          </a:r>
          <a:endParaRPr lang="ru-RU" sz="1400" b="1" i="1" kern="1200" dirty="0">
            <a:solidFill>
              <a:schemeClr val="tx1"/>
            </a:solidFill>
          </a:endParaRPr>
        </a:p>
      </dsp:txBody>
      <dsp:txXfrm>
        <a:off x="5650464" y="146174"/>
        <a:ext cx="1793994" cy="685575"/>
      </dsp:txXfrm>
    </dsp:sp>
    <dsp:sp modelId="{8BB63586-C415-49FE-BC91-553B0128D05B}">
      <dsp:nvSpPr>
        <dsp:cNvPr id="0" name=""/>
        <dsp:cNvSpPr/>
      </dsp:nvSpPr>
      <dsp:spPr>
        <a:xfrm rot="5767734">
          <a:off x="6404066" y="927505"/>
          <a:ext cx="1926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611" y="0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 z="-40000"/>
      </dsp:spPr>
      <dsp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dsp:style>
    </dsp:sp>
    <dsp:sp modelId="{08BF76B9-D075-44A6-BC61-38AF20D69CC6}">
      <dsp:nvSpPr>
        <dsp:cNvPr id="0" name=""/>
        <dsp:cNvSpPr/>
      </dsp:nvSpPr>
      <dsp:spPr>
        <a:xfrm>
          <a:off x="5358117" y="1023260"/>
          <a:ext cx="2168627" cy="887656"/>
        </a:xfrm>
        <a:prstGeom prst="round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</a:rPr>
            <a:t>Во всех видах самостоятельной деятельности детей Двигательная активность в течение дня</a:t>
          </a:r>
          <a:endParaRPr lang="ru-RU" sz="1200" b="1" i="1" kern="1200" dirty="0">
            <a:solidFill>
              <a:schemeClr val="tx1"/>
            </a:solidFill>
          </a:endParaRPr>
        </a:p>
      </dsp:txBody>
      <dsp:txXfrm>
        <a:off x="5358117" y="1023260"/>
        <a:ext cx="2168627" cy="88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B4A8E-B71E-45CC-AE2A-D5A5959839B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EE10-0CF2-4AC3-9FEC-C6C32A7A2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65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4B773B-09C9-44E2-BE3C-B7B924116896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4122D9-9958-4728-BEA7-26727CFD83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76855"/>
            <a:ext cx="77048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РАБОЧАЯ ПРОГРАММА </a:t>
            </a:r>
            <a:endParaRPr lang="ru-RU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endParaRPr lang="ru-RU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овладению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детьми образовательной области «Физическая культура»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(Рабочая программа составлена на основе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комплексной образовательной программы «Детство»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под ред.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В.И.Логиновой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Т.И.Бабаевой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Выполнила: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Воротницкая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Ю.А.,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23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426072" cy="119675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/>
              </a:rPr>
            </a:br>
            <a:r>
              <a:rPr lang="ru-RU" sz="2400" b="1" i="1" dirty="0">
                <a:solidFill>
                  <a:schemeClr val="tx1"/>
                </a:solidFill>
                <a:effectLst/>
              </a:rPr>
              <a:t/>
            </a:r>
            <a:br>
              <a:rPr lang="ru-RU" sz="2400" b="1" i="1" dirty="0">
                <a:solidFill>
                  <a:schemeClr val="tx1"/>
                </a:solidFill>
                <a:effectLst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развивающей среды для реализации программы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8873335"/>
              </p:ext>
            </p:extLst>
          </p:nvPr>
        </p:nvGraphicFramePr>
        <p:xfrm>
          <a:off x="1259632" y="1340768"/>
          <a:ext cx="7704857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7"/>
                <a:gridCol w="4680520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Направление </a:t>
                      </a:r>
                      <a:r>
                        <a:rPr lang="ru-RU" sz="1400" b="1" dirty="0">
                          <a:effectLst/>
                        </a:rPr>
                        <a:t>развития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      Обеспечение </a:t>
                      </a:r>
                      <a:r>
                        <a:rPr lang="ru-RU" sz="1400" b="1" dirty="0">
                          <a:effectLst/>
                        </a:rPr>
                        <a:t>специализированных кабинетов с перечнем </a:t>
                      </a:r>
                      <a:r>
                        <a:rPr lang="ru-RU" sz="1400" b="1" dirty="0" smtClean="0">
                          <a:effectLst/>
                        </a:rPr>
                        <a:t> основного оборудования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7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Физическое развитие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Физкультурный зал (1): - стационарная «Дорожка здоровья» для профилактики плоскостопья и закаливания, - напольный мини-батут, - тренажер «Беговая дорожка», - тренажер «Велосипед», - фортепиано, - магнитофон, - стенка шведская гимнастическая (5), - спортивные маты (5), - скамейка гимнастическая (5), - мягкие модули, - ребристые доски, - приставные лестницы (2), - приставная горка (1), - щиты-мишени навесные (2), - щит баскетбольный напольный с корзиной (1), - дуги для </a:t>
                      </a:r>
                      <a:r>
                        <a:rPr lang="ru-RU" sz="1200" dirty="0" err="1">
                          <a:effectLst/>
                        </a:rPr>
                        <a:t>подлазания</a:t>
                      </a:r>
                      <a:r>
                        <a:rPr lang="ru-RU" sz="1200" dirty="0">
                          <a:effectLst/>
                        </a:rPr>
                        <a:t> (5), - канаты (2), - обручи пластмассовые, - палки гимнастические, - мячи: резиновые, мячи-</a:t>
                      </a:r>
                      <a:r>
                        <a:rPr lang="ru-RU" sz="1200" dirty="0" err="1">
                          <a:effectLst/>
                        </a:rPr>
                        <a:t>массажеры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smtClean="0">
                          <a:effectLst/>
                        </a:rPr>
                        <a:t>мячи-</a:t>
                      </a:r>
                      <a:r>
                        <a:rPr lang="ru-RU" sz="1200" dirty="0" err="1" smtClean="0">
                          <a:effectLst/>
                        </a:rPr>
                        <a:t>хопы</a:t>
                      </a:r>
                      <a:r>
                        <a:rPr lang="ru-RU" sz="1200" dirty="0">
                          <a:effectLst/>
                        </a:rPr>
                        <a:t>. - коврики гимнастические, - скакалки, - шнуры разной длины, - гантели детские, мешочки с грузом, - нетрадиционные виды спортивного оборудования, изготовленные педагогами Спортивная площадка (1): - баскетбольная площадка, - беговая дорожка, - яма для прыжков, - футбольное поле - лесенки для лазания, - гимнастическое бревно.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36701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58032" cy="122413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требования по освоению детьми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ОБЛАСТИ «ФИЗИЧЕСКАЯ КУЛЬТУРА </a:t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(на основе интеграции образовательных областей с учетом ФГТ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4 ДО 5 ЛЕТ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8064896" cy="5373216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мотивации к двигательной активности и развитию потребности в физическом совершенствовании: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интерес и самостоятельность в двигательной деятельности, её различных формах; активизировать творчество детей (Социализация, Коммуникация, Музыка); • самостоятельная активности детей с использованием физкультурного оборудования и инвентаря в подвижных играх в группе и на улице (Социализация, Коммуникация, Труд).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Накопление и обогащение двигательного опыта (развитие основных движений), воспитание культуры движений: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двигательные умения и навыки; умения их самостоятельного применения и использования детьми (Безопасность, Социализация, Коммуникация); • умения согласованно ходить, бегать, соблюдая красоту, лёгкость и грацию движений, демонстрируя пластичность и выразительность, свои двигательные возможности (Музыка, Социализация); • различные варианты ползания и лазанья, прыжков, метания и бросания предметов вдаль, ловли, техника выполнения движений (Социализация); • формирование правильной осанки (Социализация); • опыт подвижных игр у детей; детская самостоятельность в них, инициативность (Социализация, Коммуникация). 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Развитие физических качеств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ориентации в пространстве, быстроты, выносливости, гибкости, ловкости и т.п.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- Развитие интереса к спортивным играм и упражнениям: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кругозор детей в области спортивных игр; представления об их разнообразии и пользе (Социализация, Познание); • катание на двухколёсном велосипеде, ходьбе на лыжах (Безопасность, Социализация, Коммуникация); • инициативность, активность, самостоятельность, произвольность во всех формах двигательной деятельности, умение сотрудничать и помогать друг другу в выполнении основных движений, спортивных упражнениях и подвижных играх (Социализация, Коммуникация); • стремление действовать по правилам, соблюдать их.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8601510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БАЗОВЫЙ КОМПЛЕКТ ДИАГНОСТИЧЕСКИХ МЕТОДИК ДЛЯ ДЕТЕЙ 3-7 лет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прироста физических качеств определяется улучшением количественных показателей на конец учебного года. Прежде всего, необходимо определять темп прироста у детей с низким уровнем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психофизических качеств. В зависимости от природных задатков в области двигательной сферы, индивидуальных особенностей, темпа созревания различных органов и систем, особенностей нервной системы дети могут иметь низкий уровень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определенных психофизических качеств. Таким образом, диагностируя физическую подготовленность детей, важно определить, за счет чего был достигнут прирост: за счет естественного роста; за счет увеличения естественной двигательной активности; за счет естественного роста и целенаправленной системы физического воспитания; за счет эффективного использования естественных сил природы и физических упражнений.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41333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СРЕДНИЕ КОЛИЧЕСТВЕННЫЕ ПОКАЗАТЕЛИ ФИЗИЧЕСКОЙ ПОДГОТОВЛЕННОСТИ ДЕТЕЙ 3-7 ЛЕТ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4601460"/>
              </p:ext>
            </p:extLst>
          </p:nvPr>
        </p:nvGraphicFramePr>
        <p:xfrm>
          <a:off x="1187624" y="1196752"/>
          <a:ext cx="7560840" cy="5214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3401"/>
                <a:gridCol w="754512"/>
                <a:gridCol w="1251345"/>
                <a:gridCol w="1495791"/>
                <a:gridCol w="1495791"/>
              </a:tblGrid>
              <a:tr h="26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Показатели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Возраст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 года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 года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 лет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Сгибание туловища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15-18 11-14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17-20 14-16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2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Быстрота (сек.) Бег на 30 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11,0-9,0 12,0-9,5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10,5-8,8 10,7-8,7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9,2-7,9 9,8-8,3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Скоростно</a:t>
                      </a:r>
                      <a:r>
                        <a:rPr lang="ru-RU" sz="1100" dirty="0">
                          <a:effectLst/>
                        </a:rPr>
                        <a:t> -силовые качества (см) 1. Прыжок в длину с места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47,0-67,5 1,5-1,9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53,5-76,6 51,1-73,9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81,2-102,4 66,0-94,0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 Прыжок в высоту с места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20,2-25,8 20,4-25,6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 Бросок набивного мяча двумя руками из-за головы из и.п. стоя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119-157 97-133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117-185 97-178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187-270 138-221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 Метание мешочка с песком вдаль правой рукой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1,8-3,6 1,5-2,3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2,5-4,1 2,4-3,4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3,9-5,7 3,0-4.4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 Метание мешочка с песком вдаль левой рукой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2,0-3,0 1,3-1,9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2,0-3,4 1,8-2,8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2,4-4,2 2,5-3,5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Выносливость Бег на: 90 м 120 м 150 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---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30,6-25,0 --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Ловкость (сек.) Бег на 10 м между предметами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8,5-8,0 9,5-9,0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7,2-5,0 8,0-7,0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5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Статическое равновесие (сек.) Удержание равновесия на одной ноге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3,3-5,1 5,2-8,1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7,0-1,8 9,4-14,2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20" marR="39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8734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ПАРАМЕТРЫ ДИАГНОСТИКИ СФОРМИРОВАННОСТИ КАЧЕСТВЕННЫХ ПОКАЗАТЕЛЕЙ ФИЗИЧЕСКОЙ ПОДГОТОВЛЕННОСТИ: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852936"/>
            <a:ext cx="7498080" cy="180020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Соответствует – ребенок технически правильно выполняет все или большинство движений. Не соответствует – ребенок не владеет техникой выполнения движений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9797543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6336704"/>
          </a:xfrm>
        </p:spPr>
        <p:txBody>
          <a:bodyPr>
            <a:normAutofit fontScale="25000" lnSpcReduction="20000"/>
          </a:bodyPr>
          <a:lstStyle/>
          <a:p>
            <a:pPr marL="82296" indent="0" algn="ctr">
              <a:buNone/>
            </a:pPr>
            <a:r>
              <a:rPr lang="ru-RU" sz="9800" b="1" dirty="0">
                <a:latin typeface="Times New Roman" pitchFamily="18" charset="0"/>
                <a:cs typeface="Times New Roman" pitchFamily="18" charset="0"/>
              </a:rPr>
              <a:t>4-7 лет </a:t>
            </a:r>
            <a:endParaRPr lang="ru-RU" sz="9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Определение уровня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быстроты 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Бег на 30 м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Предварительная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работа. На беговой дорожке (ширина – 3 м, длина – 30 м) отмечают линии старта и финиша. На расстоянии 3 м от финиша устанавливают яркий ориентир, чтобы дети не снижали скорость задолго до финишной линии. Готовят флажок, секундомер. Методика обследования. Воспитатель по физической культуре проводит несколько разогревающих упражнений, подготавливающих мышцы рук, туловища и ног: для детей 4-5 лет – комплекс общеразвивающих упражнений «Рисуем шары».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«Рисуем головой».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ноги на ширине плеч, руки на поясе. Круговые движения головой в разные стороны (по четыре раза).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«Рисуем локтями»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ноги на ширине плеч, руки к плечам. 1-2 – круговые движения локтями вперед; 3-4 – круговые движения локтями назад (по четыре раза).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«Рисуем туловищем»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ноги на ширине плеч, руки на поясе. Круговые движения туловищем сначала влево, потом вправо (по три раза).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«Рисуем коленом»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одна нога согнутая в колене, поднята и отведена в сторону, руки на поясе. 1-3 – круговое движение коленом левой (правой) ноги; 4 – вернуться 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(по три раза).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«Рисуем стопой»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одна нога согнута в колене и поднята, руки на поясе. Вращательные движения стопой в разные стороны (по восемь раз). </a:t>
            </a:r>
          </a:p>
          <a:p>
            <a:pPr algn="just"/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После разминки детям 4-5 лет воспитатель по физической культуре предлагает добежать до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игрушки. («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Представьте, что вы самое быстрое животное»). Затем воспитатель по физической культуре с секундомером и протоколом занимает позицию на финише и фиксирует количественные и качественные показатели. Воспитатель вызывает на старт двух детей – двух мальчиков или двух девочек (остальные дети стоят или сидят на гимнастической скамейке). На старте дети принимают удобную им позу. Воспитатель подает команды: «Внимание» (поднимает флажок), «Марш» (опускает его). Во время бега дети подбадривают друг друга, называя по имени. На старт возвращаются шагом и делают вторую попытку.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8384301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Прыжок в длину с места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Предварительная работа. В зале кладут мат и сбоку мелом наносят разметку (через каждые 10см на дистанции 2м).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Методика обследования. С целью предупреждения травм сначала проводится разминка, которая позволяет разогреть мышцы стоп, голени, бедра. Детям 4-5 лет предлагают попрыгать, как зайчики (прыжки с продвижением вперед);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разминки инструктор предлагает детям 4-5 лет встать около черты и перепрыгнуть через ручеек на другой берег (мат); </a:t>
            </a:r>
          </a:p>
        </p:txBody>
      </p:sp>
    </p:spTree>
    <p:extLst>
      <p:ext uri="{BB962C8B-B14F-4D97-AF65-F5344CB8AC3E}">
        <p14:creationId xmlns:p14="http://schemas.microsoft.com/office/powerpoint/2010/main" xmlns="" val="22695694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560840" cy="5832648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b="1" i="1" dirty="0"/>
              <a:t> </a:t>
            </a:r>
            <a:endParaRPr lang="ru-RU" dirty="0"/>
          </a:p>
          <a:p>
            <a:pPr marL="82296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Информационные ресурсы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Т. И Осокина «Физическая культура в детском саду»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А. И. Буренина «Ритмическая мозаика» Программа по ритмической пластике для детей дошкольного и младшего школьного возраста.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Большева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Синкевич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 «Физкультура для малышей», «Детство-Пресс», 2003 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Ефименко «Театр физического развития».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Занозина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С. Гришанина. «Перспективное планирование физкультурных занятий с детьми 6 – 7 лет», 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Линка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Пресс 2008г.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Шебеко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В.Н., Ермак Н.Н, Шишкина В.А. «Физическое воспитание дошкольников», Москва 1997г.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Утробина К. «Занимательная физкультура в детском саду для детей 3-5 лет», М.: ГНОМ, 2004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53426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СОДЕРЖАНИЕ: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142984"/>
            <a:ext cx="7389464" cy="50715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Пояснительная записка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Содержание психолого-педагогической работы по освоению детьми образовательной области « Физическая культура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Основные требования по освоению детьми образовательной области «Физическая культура (на основе интеграции образовательных областей с учетом ФГТ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Базовый комплект диагностических методик для детей 3-7 лет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Информационные ресурсы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9554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500174"/>
            <a:ext cx="7286676" cy="4286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Дошкольный возраст охватывает период жизни от рождения до 7 лет. Именно в этот период осуществляются наиболее интенсивный рост и развитие важнейших систем организма и их функций, закладывается база для всестороннего развития физических и духовных способностей. Этот возраст наиболее благоприятен для закаливания организма, овладения элементарными жизненно необходимыми двигательными умениями, гигиеническими навыками и т.д. Основой всестороннего развития ребенка в первые годы жизни является физическое воспитание. 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858617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285852" y="500042"/>
            <a:ext cx="7462612" cy="5392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 </a:t>
            </a:r>
            <a:r>
              <a:rPr lang="ru-RU" sz="22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большим количеством разнообразных движений овладеет ребенок, тем шире возможности для развития ощущения, восприятия и других психических процессов, тем полноценнее осуществляется его развитие. Поэтому, если данный период будет упущен в плане грамотного физического воспитания, то в дальнейшем наверстать пробелы, устранить допущенные ошибки будет чрезвычайно трудно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Основу образовательного процесса представляет обновленный вариант примерной основной общеобразовательной программы дошкольного образования «Детство», переработанной в соответствии с Федеральными государственными требованиями (2011 г.).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формирование ценностного отношения к собственному здоровью, совершенствование двигательной активности детей, развитие представлений о своем теле и своих физических возможностях через знакомство с доступными способами его укрепления, создание эмоционально – благоприятной среды физического развития.</a:t>
            </a:r>
          </a:p>
          <a:p>
            <a:pPr marL="0" indent="0" algn="just">
              <a:buNone/>
            </a:pPr>
            <a:endParaRPr lang="ru-RU" sz="2200" dirty="0"/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3609785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/>
              <a:t/>
            </a:r>
            <a:br>
              <a:rPr lang="ru-RU" sz="2500" b="1" dirty="0" smtClean="0"/>
            </a:b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работы по освоению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детьми образовательной области « Физическая культура». 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315200" cy="35395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образовательной области «Физическая культура» направлено на достижение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формирования у детей интереса и ценностного отношения к занятиям физической культурой, гармоничное физическое развитие через решение следующих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•Развитие физических качеств (скоростных, силовых, гибкости, выносливости и координации).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Накопление и обогащение двигательного опыта детей (овладение основными движениями).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Формирование у детей потребности в двигательной активности и физическом совершенствовании.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45609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172214465"/>
              </p:ext>
            </p:extLst>
          </p:nvPr>
        </p:nvGraphicFramePr>
        <p:xfrm>
          <a:off x="251520" y="188640"/>
          <a:ext cx="8765842" cy="6498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365986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1971C4-1DDE-4CD8-960B-063A300A5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01971C4-1DDE-4CD8-960B-063A300A5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92892-4217-417A-9DCA-4EBB67DA6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CF92892-4217-417A-9DCA-4EBB67DA6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69264E-9066-4B6F-88A2-F068CBA1A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D69264E-9066-4B6F-88A2-F068CBA1A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D796DA-A9B9-43D6-80F1-19C57B4F8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1D796DA-A9B9-43D6-80F1-19C57B4F8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C227-A10B-4D6A-9667-646893B5B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46BC227-A10B-4D6A-9667-646893B5B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AEB56C-7318-49A4-B906-E0570A8A2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FAEB56C-7318-49A4-B906-E0570A8A2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DDFC4-2A42-47F6-A9FE-E4A0F46E2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45DDFC4-2A42-47F6-A9FE-E4A0F46E2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2C8D1-B28F-4F0D-97AA-1DE6D9065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AD62C8D1-B28F-4F0D-97AA-1DE6D9065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EABB1-4FB3-4FD1-BD86-7EAF9B632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DAEABB1-4FB3-4FD1-BD86-7EAF9B632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5B6A83-46EC-49DC-A0F7-2863E6115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45B6A83-46EC-49DC-A0F7-2863E6115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610E31-3D68-4564-8992-A4CD909CB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A0610E31-3D68-4564-8992-A4CD909CB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2D5893-F8FA-45A6-B367-E5F67864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F92D5893-F8FA-45A6-B367-E5F678645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06862E-1733-4831-81B3-158933E68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0706862E-1733-4831-81B3-158933E68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9F68AD-BDD3-4D1F-88F0-F8A649621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019F68AD-BDD3-4D1F-88F0-F8A649621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95D9C6-1D53-44C4-9A82-AFD8FD6B3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D795D9C6-1D53-44C4-9A82-AFD8FD6B3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1B98D-18FB-47E7-BFD5-B578B4BD7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B4C1B98D-18FB-47E7-BFD5-B578B4BD7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7558A4-EDFF-446E-BFF6-7BA989745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5E7558A4-EDFF-446E-BFF6-7BA989745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0A7BF1-9430-41E3-9760-302FA1AC0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080A7BF1-9430-41E3-9760-302FA1AC04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6E322-0FC5-4C8D-B622-7101F6D55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9326E322-0FC5-4C8D-B622-7101F6D55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B69D4E-7892-41BB-8E75-104607FB7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44B69D4E-7892-41BB-8E75-104607FB7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644B8-320C-41ED-B539-8F78B0767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3D6644B8-320C-41ED-B539-8F78B0767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2D129-0465-4F47-BDDF-30306CD36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E992D129-0465-4F47-BDDF-30306CD36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76E50-1307-4ABC-9118-D2F7A404C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0B576E50-1307-4ABC-9118-D2F7A404CE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D2FB1-D5FE-4AB2-A671-C749B8EEF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6FFD2FB1-D5FE-4AB2-A671-C749B8EEF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48EED-6328-4943-827F-F157B1C95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DFC48EED-6328-4943-827F-F157B1C95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образовательного процесса по освоению образовательной области «Физическая культура»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54842995"/>
              </p:ext>
            </p:extLst>
          </p:nvPr>
        </p:nvGraphicFramePr>
        <p:xfrm>
          <a:off x="1259632" y="1412776"/>
          <a:ext cx="7571358" cy="48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9E6AB5-B5DB-47BA-BDDA-D21B9D806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49E6AB5-B5DB-47BA-BDDA-D21B9D806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61D907-C963-420B-8D53-25CC174C5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261D907-C963-420B-8D53-25CC174C5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91278-17C3-46B3-BFAE-09B3AEE7F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8B91278-17C3-46B3-BFAE-09B3AEE7F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D47889-BE17-4419-98D7-DE8517F96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B6D47889-BE17-4419-98D7-DE8517F96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610B56-9A80-4F58-B2E0-0FE5E47C3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3610B56-9A80-4F58-B2E0-0FE5E47C3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031C3E-51CC-4D9C-A3AB-1F463C41C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E031C3E-51CC-4D9C-A3AB-1F463C41C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0E89B-21C8-4A4B-88F6-03D48E270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9E0E89B-21C8-4A4B-88F6-03D48E270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CD415-AA9B-4A1C-A6FD-DAF1A9062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A0CD415-AA9B-4A1C-A6FD-DAF1A9062C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41A376-3F7D-46A2-A70F-1C35F4636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141A376-3F7D-46A2-A70F-1C35F4636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5CF8C1-36F3-4B9A-AF19-A80F84EDB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A5CF8C1-36F3-4B9A-AF19-A80F84EDB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370658-D16C-44C0-9078-E985D8908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14370658-D16C-44C0-9078-E985D8908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2E5D3-C50D-466D-88EA-D5C64CC79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992E5D3-C50D-466D-88EA-D5C64CC79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B3F5D2-B152-428A-9FD4-A93B7087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E7B3F5D2-B152-428A-9FD4-A93B70877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C82E8-6E39-4F79-9147-6FE5B8005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319C82E8-6E39-4F79-9147-6FE5B8005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468E36-D0FF-4589-9BAE-63CB21800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D0468E36-D0FF-4589-9BAE-63CB21800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BCBC4-485D-41B3-892E-5DB1725BE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935BCBC4-485D-41B3-892E-5DB1725BE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E6A21-8FCC-4BB9-98B1-4BD3834BF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80AE6A21-8FCC-4BB9-98B1-4BD3834BF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6A08E-5395-416A-AADA-E1BFD91B8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5E26A08E-5395-416A-AADA-E1BFD91B8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1A3E16-EF23-434C-A15F-D7AD1336B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9A1A3E16-EF23-434C-A15F-D7AD1336BA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288F85-7360-48DA-8FD8-8DD2A86C7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50288F85-7360-48DA-8FD8-8DD2A86C75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55E0-6615-4263-AAFD-6FD526F0B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375455E0-6615-4263-AAFD-6FD526F0B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B48CCD-A78C-4A85-888A-E5A214D33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8CB48CCD-A78C-4A85-888A-E5A214D33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A1F0DD-08B9-4016-A0DF-135571D3C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38A1F0DD-08B9-4016-A0DF-135571D3C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B63586-C415-49FE-BC91-553B0128D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8BB63586-C415-49FE-BC91-553B0128D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BF76B9-D075-44A6-BC61-38AF20D69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08BF76B9-D075-44A6-BC61-38AF20D69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занятий и их продолжительность в разных возрастных группах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6744146"/>
              </p:ext>
            </p:extLst>
          </p:nvPr>
        </p:nvGraphicFramePr>
        <p:xfrm>
          <a:off x="1331640" y="2060848"/>
          <a:ext cx="7272808" cy="1913752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Возрастные группы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занятий (общее)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занятий в неделю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Продолжительность занятия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5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 общеразвивающей направленности С 4 до 5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72 (в зале) 36 (на прогулке)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 мин.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76679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342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Педагогический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диагностика промежуточных результатов освоения детьми образовательной области «Физическая культура» проводится 2 раза в год (в сентябре, в мае). Мониторинг итоговой оценки освоения детьми 7 лет образовательной области «Физическая культура» проводится по выпуску детей в школу (май).</a:t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5083371"/>
              </p:ext>
            </p:extLst>
          </p:nvPr>
        </p:nvGraphicFramePr>
        <p:xfrm>
          <a:off x="1547665" y="4005064"/>
          <a:ext cx="6912768" cy="1902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388"/>
                <a:gridCol w="342038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Детская деятельность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Формы работы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5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Двигательная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Подвижные дидактические игры - Подвижные игры с правилами - Игровые упражнения - Соревнования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artDeco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56699" y="2780928"/>
            <a:ext cx="753578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формы работы с детьми по реализации образовательной области «Физическая культура»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5825" algn="l"/>
              </a:tabLst>
            </a:pP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296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959</TotalTime>
  <Words>1866</Words>
  <Application>Microsoft Office PowerPoint</Application>
  <PresentationFormat>Экран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СОДЕРЖАНИЕ: </vt:lpstr>
      <vt:lpstr>Пояснительная записка </vt:lpstr>
      <vt:lpstr>Слайд 4</vt:lpstr>
      <vt:lpstr> Содержание психолого-педагогической работы по освоению  детьми образовательной области « Физическая культура». </vt:lpstr>
      <vt:lpstr>Слайд 6</vt:lpstr>
      <vt:lpstr>Формы организации образовательного процесса по освоению образовательной области «Физическая культура» </vt:lpstr>
      <vt:lpstr>Количество занятий и их продолжительность в разных возрастных группах </vt:lpstr>
      <vt:lpstr>     Педагогический анализ:  диагностика промежуточных результатов освоения детьми образовательной области «Физическая культура» проводится 2 раза в год (в сентябре, в мае). Мониторинг итоговой оценки освоения детьми 7 лет образовательной области «Физическая культура» проводится по выпуску детей в школу (май). </vt:lpstr>
      <vt:lpstr>  Создание развивающей среды для реализации программы  </vt:lpstr>
      <vt:lpstr>Основные требования по освоению детьми  ОБРАЗОВАТЕЛЬНОЙ ОБЛАСТИ «ФИЗИЧЕСКАЯ КУЛЬТУРА  (на основе интеграции образовательных областей с учетом ФГТ) ОТ 4 ДО 5 ЛЕТ   </vt:lpstr>
      <vt:lpstr>Слайд 12</vt:lpstr>
      <vt:lpstr>СРЕДНИЕ КОЛИЧЕСТВЕННЫЕ ПОКАЗАТЕЛИ ФИЗИЧЕСКОЙ ПОДГОТОВЛЕННОСТИ ДЕТЕЙ 3-7 ЛЕТ </vt:lpstr>
      <vt:lpstr>ПАРАМЕТРЫ ДИАГНОСТИКИ СФОРМИРОВАННОСТИ КАЧЕСТВЕННЫХ ПОКАЗАТЕЛЕЙ ФИЗИЧЕСКОЙ ПОДГОТОВЛЕННОСТИ: 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ю</cp:lastModifiedBy>
  <cp:revision>56</cp:revision>
  <dcterms:created xsi:type="dcterms:W3CDTF">2013-01-15T13:38:18Z</dcterms:created>
  <dcterms:modified xsi:type="dcterms:W3CDTF">2014-10-03T15:21:57Z</dcterms:modified>
</cp:coreProperties>
</file>