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63" r:id="rId4"/>
    <p:sldId id="258" r:id="rId5"/>
    <p:sldId id="266" r:id="rId6"/>
    <p:sldId id="267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2B70"/>
    <a:srgbClr val="0D3E95"/>
    <a:srgbClr val="145CDE"/>
    <a:srgbClr val="001B4C"/>
    <a:srgbClr val="002560"/>
    <a:srgbClr val="2975FF"/>
    <a:srgbClr val="9CBCF6"/>
    <a:srgbClr val="6199FF"/>
    <a:srgbClr val="6D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26.08.2014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orum.searchengines.ru/showthread.php?t=629698&amp;page=12" TargetMode="External"/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cwer.ws/sphinx/?s=%D0%BA%D0%BD%D0%B8%D0%B3%D0%B0&amp;page=4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1667" y="2875002"/>
            <a:ext cx="7505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/>
              <a:t>я</a:t>
            </a:r>
            <a:endParaRPr lang="ru-RU" sz="9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30204" y="946685"/>
            <a:ext cx="7312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16907" y="946685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29985" y="953224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7430" y="980728"/>
            <a:ext cx="788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 smtClean="0"/>
              <a:t>ё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001980"/>
            <a:ext cx="10118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39079" y="2874892"/>
            <a:ext cx="71365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э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16257" y="2875002"/>
            <a:ext cx="84350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2604" y="2875002"/>
            <a:ext cx="9364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/>
              <a:t>Ё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4731" y="2874892"/>
            <a:ext cx="11047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ю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5741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3" grpId="0"/>
      <p:bldP spid="3" grpId="1"/>
      <p:bldP spid="5" grpId="0"/>
      <p:bldP spid="5" grpId="1"/>
      <p:bldP spid="7" grpId="0"/>
      <p:bldP spid="7" grpId="1"/>
      <p:bldP spid="8" grpId="0"/>
      <p:bldP spid="9" grpId="0" build="allAtOnce"/>
      <p:bldP spid="10" grpId="0"/>
      <p:bldP spid="10" grpId="1"/>
      <p:bldP spid="11" grpId="0"/>
      <p:bldP spid="11" grpId="1"/>
      <p:bldP spid="12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950" y="411560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i="1" dirty="0" smtClean="0"/>
              <a:t>1.Вспомнить </a:t>
            </a:r>
            <a:r>
              <a:rPr lang="ru-RU" sz="4800" i="1" dirty="0"/>
              <a:t>всё о букве ё</a:t>
            </a:r>
            <a:r>
              <a:rPr lang="ru-RU" sz="4800" i="1" dirty="0" smtClean="0"/>
              <a:t>.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1950" y="1235661"/>
            <a:ext cx="5505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/>
              <a:t>2. Беседа по тексту</a:t>
            </a:r>
            <a:r>
              <a:rPr lang="ru-RU" i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1950" y="2103747"/>
            <a:ext cx="514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3. </a:t>
            </a:r>
            <a:r>
              <a:rPr lang="ru-RU" sz="4800" i="1" dirty="0"/>
              <a:t>Чтение текста.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2405" y="2949518"/>
            <a:ext cx="91686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i="1" dirty="0" smtClean="0"/>
              <a:t>4.Выразительное </a:t>
            </a:r>
            <a:r>
              <a:rPr lang="ru-RU" sz="4800" i="1" dirty="0"/>
              <a:t>чтение текста</a:t>
            </a:r>
            <a:r>
              <a:rPr lang="ru-RU" i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3711" y="3802789"/>
            <a:ext cx="43129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800" i="1" dirty="0">
                <a:solidFill>
                  <a:prstClr val="black"/>
                </a:solidFill>
              </a:rPr>
              <a:t>5. Итоги урока.</a:t>
            </a:r>
            <a:endParaRPr lang="ru-RU" sz="48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4574" y="3224549"/>
            <a:ext cx="11673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поёт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44238" y="2508528"/>
            <a:ext cx="1443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слёзы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049539" y="3216414"/>
            <a:ext cx="9300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лёд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049539" y="2510552"/>
            <a:ext cx="1226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ёрш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51348" y="3216414"/>
            <a:ext cx="9989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мёд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982291" y="2516663"/>
            <a:ext cx="1137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ёлка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635625" y="3216414"/>
            <a:ext cx="1545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пчёлы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788472" y="2516663"/>
            <a:ext cx="12891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ёжик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332656"/>
            <a:ext cx="22766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Два звука</a:t>
            </a:r>
          </a:p>
          <a:p>
            <a:r>
              <a:rPr lang="ru-RU" sz="4000" dirty="0" smtClean="0"/>
              <a:t>   </a:t>
            </a:r>
            <a:r>
              <a:rPr lang="en-US" sz="4000" dirty="0" smtClean="0"/>
              <a:t>[</a:t>
            </a:r>
            <a:r>
              <a:rPr lang="ru-RU" sz="4000" dirty="0" smtClean="0"/>
              <a:t>й о</a:t>
            </a:r>
            <a:r>
              <a:rPr lang="en-US" sz="4000" dirty="0" smtClean="0"/>
              <a:t>]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3544" y="341834"/>
            <a:ext cx="24174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Один звук</a:t>
            </a:r>
            <a:endParaRPr lang="en-US" sz="4000" dirty="0" smtClean="0"/>
          </a:p>
          <a:p>
            <a:r>
              <a:rPr lang="ru-RU" sz="4000" dirty="0" smtClean="0"/>
              <a:t>      </a:t>
            </a:r>
            <a:r>
              <a:rPr lang="en-US" sz="4000" dirty="0" smtClean="0"/>
              <a:t>[</a:t>
            </a:r>
            <a:r>
              <a:rPr lang="ru-RU" sz="4000" dirty="0" smtClean="0"/>
              <a:t>о</a:t>
            </a:r>
            <a:r>
              <a:rPr lang="en-US" sz="4000" dirty="0" smtClean="0"/>
              <a:t>]</a:t>
            </a:r>
            <a:endParaRPr lang="ru-RU" sz="4000" dirty="0"/>
          </a:p>
        </p:txBody>
      </p:sp>
      <p:cxnSp>
        <p:nvCxnSpPr>
          <p:cNvPr id="13" name="Прямая соединительная линия 12"/>
          <p:cNvCxnSpPr>
            <a:stCxn id="3" idx="3"/>
          </p:cNvCxnSpPr>
          <p:nvPr/>
        </p:nvCxnSpPr>
        <p:spPr>
          <a:xfrm flipV="1">
            <a:off x="2187262" y="1412776"/>
            <a:ext cx="4040922" cy="14496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824313" y="1556792"/>
            <a:ext cx="2403871" cy="2013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796136" y="1665273"/>
            <a:ext cx="576064" cy="1905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6562273" y="1556792"/>
            <a:ext cx="226199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1358227" y="1656095"/>
            <a:ext cx="829035" cy="17729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0" idx="2"/>
          </p:cNvCxnSpPr>
          <p:nvPr/>
        </p:nvCxnSpPr>
        <p:spPr>
          <a:xfrm flipH="1" flipV="1">
            <a:off x="2685989" y="1656095"/>
            <a:ext cx="661875" cy="1206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3016926" y="1556792"/>
            <a:ext cx="2336618" cy="13056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016926" y="1196752"/>
            <a:ext cx="4003346" cy="166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5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838" y="651533"/>
            <a:ext cx="7344816" cy="55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687" y="604817"/>
            <a:ext cx="7344816" cy="5709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764704"/>
            <a:ext cx="8820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блёстки   </a:t>
            </a:r>
            <a:r>
              <a:rPr lang="ru-RU" sz="3600" dirty="0" smtClean="0"/>
              <a:t>                  </a:t>
            </a:r>
            <a:r>
              <a:rPr lang="ru-RU" sz="3600" dirty="0"/>
              <a:t>освещённый</a:t>
            </a:r>
          </a:p>
          <a:p>
            <a:r>
              <a:rPr lang="ru-RU" sz="3600" dirty="0"/>
              <a:t>смоляной  </a:t>
            </a:r>
            <a:r>
              <a:rPr lang="ru-RU" sz="3600" dirty="0" smtClean="0"/>
              <a:t>                </a:t>
            </a:r>
            <a:r>
              <a:rPr lang="ru-RU" sz="3600" dirty="0"/>
              <a:t>новый</a:t>
            </a:r>
          </a:p>
          <a:p>
            <a:r>
              <a:rPr lang="ru-RU" sz="3600" dirty="0"/>
              <a:t>свежий   </a:t>
            </a:r>
            <a:r>
              <a:rPr lang="ru-RU" sz="3600" dirty="0" smtClean="0"/>
              <a:t>                   </a:t>
            </a:r>
            <a:r>
              <a:rPr lang="ru-RU" sz="3600" dirty="0"/>
              <a:t>сделанный из смолы</a:t>
            </a:r>
          </a:p>
          <a:p>
            <a:r>
              <a:rPr lang="ru-RU" sz="3600" dirty="0"/>
              <a:t>озарённый    </a:t>
            </a:r>
            <a:r>
              <a:rPr lang="ru-RU" sz="3600" dirty="0" smtClean="0"/>
              <a:t>             </a:t>
            </a:r>
            <a:r>
              <a:rPr lang="ru-RU" sz="3600" dirty="0"/>
              <a:t>блестящие искорки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907704" y="1124744"/>
            <a:ext cx="252028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95736" y="1700808"/>
            <a:ext cx="2232248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907704" y="1700808"/>
            <a:ext cx="252028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483768" y="1124744"/>
            <a:ext cx="1944216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3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/>
              <a:t>Я  </a:t>
            </a:r>
            <a:r>
              <a:rPr lang="ru-RU" sz="4400" i="1" dirty="0" smtClean="0"/>
              <a:t>узнал…</a:t>
            </a:r>
            <a:endParaRPr lang="ru-RU" sz="4400" dirty="0"/>
          </a:p>
          <a:p>
            <a:r>
              <a:rPr lang="ru-RU" sz="4400" i="1" dirty="0"/>
              <a:t>Я </a:t>
            </a:r>
            <a:r>
              <a:rPr lang="ru-RU" sz="4400" i="1" dirty="0" smtClean="0"/>
              <a:t>удивился…</a:t>
            </a:r>
            <a:endParaRPr lang="ru-RU" sz="4400" dirty="0"/>
          </a:p>
          <a:p>
            <a:r>
              <a:rPr lang="ru-RU" sz="4400" i="1" dirty="0"/>
              <a:t>Я </a:t>
            </a:r>
            <a:r>
              <a:rPr lang="ru-RU" sz="4400" i="1" dirty="0" smtClean="0"/>
              <a:t>запомнил…</a:t>
            </a:r>
            <a:endParaRPr lang="ru-RU" sz="4400" dirty="0"/>
          </a:p>
          <a:p>
            <a:r>
              <a:rPr lang="ru-RU" sz="4400" i="1" dirty="0"/>
              <a:t>Я пока не </a:t>
            </a:r>
            <a:r>
              <a:rPr lang="ru-RU" sz="4400" i="1" dirty="0" smtClean="0"/>
              <a:t>умею…</a:t>
            </a:r>
            <a:endParaRPr lang="ru-RU" sz="4400" dirty="0"/>
          </a:p>
          <a:p>
            <a:r>
              <a:rPr lang="ru-RU" sz="4400" i="1" dirty="0"/>
              <a:t>Мне надо </a:t>
            </a:r>
            <a:r>
              <a:rPr lang="ru-RU" sz="4400" i="1" dirty="0" smtClean="0"/>
              <a:t>научиться…</a:t>
            </a:r>
            <a:endParaRPr lang="ru-RU" sz="4400" dirty="0"/>
          </a:p>
          <a:p>
            <a:r>
              <a:rPr lang="ru-RU" sz="4400" i="1" dirty="0"/>
              <a:t>У меня пока не </a:t>
            </a:r>
            <a:r>
              <a:rPr lang="ru-RU" sz="4400" i="1" dirty="0" smtClean="0"/>
              <a:t>получается…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121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548680"/>
            <a:ext cx="460851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8208912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i="1" dirty="0" smtClean="0"/>
          </a:p>
          <a:p>
            <a:pPr>
              <a:defRPr/>
            </a:pPr>
            <a:r>
              <a:rPr lang="ru-RU" sz="2000" b="1" i="1" dirty="0"/>
              <a:t>1.Ранько Елена Алексеевна учитель начальных классов МАОУ лицей №21г. Иваново</a:t>
            </a:r>
          </a:p>
          <a:p>
            <a:pPr>
              <a:defRPr/>
            </a:pPr>
            <a:r>
              <a:rPr lang="ru-RU" sz="2000" b="1" i="1" dirty="0"/>
              <a:t> </a:t>
            </a:r>
            <a:r>
              <a:rPr lang="en-US" sz="2000" i="1" dirty="0">
                <a:latin typeface="Times New Roman" pitchFamily="18" charset="0"/>
                <a:cs typeface="Arial" pitchFamily="34" charset="0"/>
                <a:hlinkClick r:id="rId2"/>
              </a:rPr>
              <a:t>http://elenaranko.ucoz.ru</a:t>
            </a:r>
            <a:r>
              <a:rPr lang="en-US" sz="2000" i="1" dirty="0" smtClean="0">
                <a:latin typeface="Times New Roman" pitchFamily="18" charset="0"/>
                <a:cs typeface="Arial" pitchFamily="34" charset="0"/>
                <a:hlinkClick r:id="rId2"/>
              </a:rPr>
              <a:t>/</a:t>
            </a:r>
            <a:endParaRPr lang="ru-RU" sz="2000" i="1" dirty="0" smtClean="0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i="1" dirty="0" smtClean="0">
                <a:latin typeface="Times New Roman" pitchFamily="18" charset="0"/>
                <a:cs typeface="Arial" pitchFamily="34" charset="0"/>
              </a:rPr>
              <a:t>2. </a:t>
            </a:r>
            <a:r>
              <a:rPr lang="ru-RU" sz="2000" dirty="0" smtClean="0">
                <a:hlinkClick r:id="rId3"/>
              </a:rPr>
              <a:t>http</a:t>
            </a:r>
            <a:r>
              <a:rPr lang="ru-RU" sz="2000" dirty="0">
                <a:hlinkClick r:id="rId3"/>
              </a:rPr>
              <a:t>://</a:t>
            </a:r>
            <a:r>
              <a:rPr lang="ru-RU" sz="2000" dirty="0" smtClean="0">
                <a:hlinkClick r:id="rId3"/>
              </a:rPr>
              <a:t>forum.searchengines.ru/showthread.php?t=629698&amp;page=12</a:t>
            </a:r>
            <a:endParaRPr lang="ru-RU" sz="2000" dirty="0" smtClean="0"/>
          </a:p>
          <a:p>
            <a:pPr>
              <a:defRPr/>
            </a:pPr>
            <a:r>
              <a:rPr lang="ru-RU" sz="2000" b="1" dirty="0" smtClean="0"/>
              <a:t>3.</a:t>
            </a:r>
            <a:r>
              <a:rPr lang="en-US" sz="2000" dirty="0">
                <a:hlinkClick r:id="rId4"/>
              </a:rPr>
              <a:t> </a:t>
            </a:r>
            <a:r>
              <a:rPr lang="en-US" sz="2000" dirty="0" smtClean="0">
                <a:hlinkClick r:id="rId4"/>
              </a:rPr>
              <a:t>http</a:t>
            </a:r>
            <a:r>
              <a:rPr lang="en-US" sz="2000" dirty="0">
                <a:hlinkClick r:id="rId4"/>
              </a:rPr>
              <a:t>://cwer.ws/sphinx/?s=</a:t>
            </a:r>
            <a:r>
              <a:rPr lang="ru-RU" sz="2000" dirty="0">
                <a:hlinkClick r:id="rId4"/>
              </a:rPr>
              <a:t>книга&amp;</a:t>
            </a:r>
            <a:r>
              <a:rPr lang="en-US" sz="2000" dirty="0" smtClean="0">
                <a:hlinkClick r:id="rId4"/>
              </a:rPr>
              <a:t>page=49</a:t>
            </a:r>
            <a:endParaRPr lang="ru-RU" sz="2000" dirty="0"/>
          </a:p>
          <a:p>
            <a:pPr>
              <a:defRPr/>
            </a:pPr>
            <a:endParaRPr lang="ru-RU" sz="2000" b="1" dirty="0" smtClean="0"/>
          </a:p>
          <a:p>
            <a:pPr lvl="0" algn="ctr"/>
            <a:endParaRPr lang="ru-RU" sz="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8AA84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126</Words>
  <Application>Microsoft Office PowerPoint</Application>
  <PresentationFormat>Экран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Оля</cp:lastModifiedBy>
  <cp:revision>29</cp:revision>
  <dcterms:created xsi:type="dcterms:W3CDTF">2013-08-17T08:34:50Z</dcterms:created>
  <dcterms:modified xsi:type="dcterms:W3CDTF">2014-08-26T13:23:39Z</dcterms:modified>
</cp:coreProperties>
</file>