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2" r:id="rId4"/>
    <p:sldId id="259" r:id="rId5"/>
    <p:sldId id="273" r:id="rId6"/>
    <p:sldId id="274" r:id="rId7"/>
    <p:sldId id="275" r:id="rId8"/>
    <p:sldId id="276" r:id="rId9"/>
    <p:sldId id="277" r:id="rId10"/>
    <p:sldId id="271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7E3"/>
    <a:srgbClr val="E7C7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6" autoAdjust="0"/>
    <p:restoredTop sz="94660"/>
  </p:normalViewPr>
  <p:slideViewPr>
    <p:cSldViewPr>
      <p:cViewPr>
        <p:scale>
          <a:sx n="77" d="100"/>
          <a:sy n="77" d="100"/>
        </p:scale>
        <p:origin x="-109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193C7-0DBB-4E74-A980-1EE7B01D089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EADF-910D-4C1E-B50A-6ACA9B7D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78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EADF-910D-4C1E-B50A-6ACA9B7D25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EADF-910D-4C1E-B50A-6ACA9B7D25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EADF-910D-4C1E-B50A-6ACA9B7D255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EADF-910D-4C1E-B50A-6ACA9B7D255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3188" y="0"/>
            <a:ext cx="9437188" cy="7077891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" y="752901"/>
            <a:ext cx="4429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Forme 2"/>
          <p:cNvSpPr>
            <a:spLocks/>
          </p:cNvSpPr>
          <p:nvPr/>
        </p:nvSpPr>
        <p:spPr bwMode="auto">
          <a:xfrm>
            <a:off x="3929058" y="404664"/>
            <a:ext cx="500066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МЕТОДИЧЕСКАЯ РАЗРАБОТКА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Проектирование системной работы с педагогами ДОО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тему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 Создание развивающей предметно-пространственной среды  ДОО в соответствии с требованиями ФГОС».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5357826"/>
            <a:ext cx="492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ШАНЦ ЛЮДМИЛА ВИКТОРОВНА</a:t>
            </a: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СТАРШИЙ ВОСПИТАТЕЛЬ </a:t>
            </a: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/с №29 «ПОЛЯНКА» г.ПАВЛОВО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8993" y="571482"/>
            <a:ext cx="507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Рисунок 20" descr="Stellaz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768" y="0"/>
            <a:ext cx="1753640" cy="1500828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1214422"/>
            <a:ext cx="750099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Белая К.Ю. методическая деятельность в дошкольной организации. – М.: ТЦ Сфера, 2014.-128с.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Виноградова Н.А. Методическая работа в ДОУ. Эффективные формы и методы: метод. пособие / Н.А. Виноградова.- М.: Айрис-пресс, 2008. -192с.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Веселова Т.Б. Совершенствование методической работы с педагогами в ДОУ. – СПб.:  ООО «Издательство «Детство-Пресс», 2012. -96с.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Кирьянова, Р.А. Принципы построения предметно-развивающей среды в дошкольном образовательном учреждении / Р.А. Кирьянова// Детство-Пресс. – 2010. – С. 5-12.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Короткова Н.А. Образовательный процесс в группах детей старшего дошкольного возраста. – М.: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Линка-Пресс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2007.-208с.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Нишева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Н.В. Предметно-пространственная развивающая среда в детском саду. Принципы построения, советы, рекомендации /Н.В.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Нищева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Детство-Пресс. – 2010. – С. 128.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Петровская, В.А. Построение развивающей среды в ДОУ / В.А. Петровская // Москва. – 2010.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Федеральный государственный образовательный стандарт дошкольного образования. – М.: УЦ Перспектива, 2014.-32с.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2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User\Desktop\рабочий стол\КАРТИНКИ\Красивые фоны для презентаций\Цветочные фоны\Design_art_flower_artistic_flower_illustration_PSD_HCHH_4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4286256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 В РАБОТЕ!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29059" y="2"/>
            <a:ext cx="500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Рисунок 15" descr="UMY9Azy-x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6"/>
            <a:ext cx="2357454" cy="3669770"/>
          </a:xfrm>
          <a:prstGeom prst="rect">
            <a:avLst/>
          </a:prstGeom>
        </p:spPr>
      </p:pic>
      <p:pic>
        <p:nvPicPr>
          <p:cNvPr id="17" name="Рисунок 16" descr="zuz_1007619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3" y="1785926"/>
            <a:ext cx="2501759" cy="3643338"/>
          </a:xfrm>
          <a:prstGeom prst="rect">
            <a:avLst/>
          </a:prstGeom>
        </p:spPr>
      </p:pic>
      <p:pic>
        <p:nvPicPr>
          <p:cNvPr id="6" name="Рисунок 5" descr="CAM010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14678" y="1857364"/>
            <a:ext cx="2574107" cy="364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29059" y="2"/>
            <a:ext cx="500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5" y="1357300"/>
            <a:ext cx="6929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Профессиональная компетентность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0544665"/>
              </p:ext>
            </p:extLst>
          </p:nvPr>
        </p:nvGraphicFramePr>
        <p:xfrm>
          <a:off x="285725" y="1918797"/>
          <a:ext cx="8215365" cy="4797236"/>
        </p:xfrm>
        <a:graphic>
          <a:graphicData uri="http://schemas.openxmlformats.org/drawingml/2006/table">
            <a:tbl>
              <a:tblPr/>
              <a:tblGrid>
                <a:gridCol w="621331"/>
                <a:gridCol w="3105230"/>
                <a:gridCol w="1496268"/>
                <a:gridCol w="1496268"/>
                <a:gridCol w="1496268"/>
              </a:tblGrid>
              <a:tr h="4898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Распределение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уровням ПК (в %)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Оптимальный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(осознанная компетентность)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Допустимый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(осознанная некомпетентность)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(неосознанная некомпетентность)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</a:tr>
              <a:tr h="4898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уровень ПК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22%</a:t>
                      </a:r>
                      <a:endParaRPr lang="ru-RU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</a:tr>
              <a:tr h="7347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Психолого-педагогические знания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</a:tr>
              <a:tr h="4898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Методические умения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79%</a:t>
                      </a:r>
                      <a:endParaRPr lang="ru-RU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ru-RU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</a:tr>
              <a:tr h="4898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Ценностные ориентации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3" marR="6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7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90" y="2"/>
            <a:ext cx="500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571612"/>
            <a:ext cx="6000776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и планирование разнообразных форм методической работы с педагогами ДОУ на основе учета их  педагогической компетентности и сформированных педагогических навыков по теме «Создание развивающей предметно-пространственной среды ДОО в соответствии с требованиями ФГОС»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870" y="214291"/>
            <a:ext cx="557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карта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gray">
          <a:xfrm>
            <a:off x="4357685" y="2500308"/>
            <a:ext cx="276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6929453" y="2000242"/>
            <a:ext cx="276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71870" y="3500439"/>
            <a:ext cx="1785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11" y="1785926"/>
            <a:ext cx="292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214283" y="1571612"/>
            <a:ext cx="4143404" cy="1571636"/>
          </a:xfrm>
          <a:prstGeom prst="wedgeRoundRectCallout">
            <a:avLst>
              <a:gd name="adj1" fmla="val 40120"/>
              <a:gd name="adj2" fmla="val 7478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85722" y="1785926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Осознание  педагогами необходимости получения системы знаний по вопросу  организации современной развивающей предметно пространственной среды для разностороннего развития детей  ДОУ в соответствии с требованиями ФГОС.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4714877" y="1571613"/>
            <a:ext cx="4214843" cy="1643074"/>
          </a:xfrm>
          <a:prstGeom prst="wedgeRoundRectCallout">
            <a:avLst>
              <a:gd name="adj1" fmla="val -43601"/>
              <a:gd name="adj2" fmla="val 72853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86315" y="1643050"/>
            <a:ext cx="435768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Представления  о</a:t>
            </a:r>
            <a:r>
              <a:rPr lang="ru-RU" altLang="zh-CN" sz="1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современных требованиях и   подходах к организации  развивающей предметно-поисковой среды для детей дошкольного возраста  на основе требований  ФГОС, </a:t>
            </a:r>
            <a:r>
              <a:rPr kumimoji="0" lang="ru-RU" altLang="zh-CN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Перечня игровых</a:t>
            </a:r>
            <a:r>
              <a:rPr lang="ru-RU" altLang="zh-CN" sz="1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комплексов к ФГОС и рекомендаций С. Л. </a:t>
            </a:r>
            <a:r>
              <a:rPr kumimoji="0" lang="ru-RU" altLang="zh-CN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Новоселовой</a:t>
            </a: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(комплексная программа «Истоки») и Н.А Коротковой для организации разных видов детской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деятельности.</a:t>
            </a:r>
            <a:endParaRPr kumimoji="0" lang="ru-RU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 rot="10800000">
            <a:off x="214281" y="4643448"/>
            <a:ext cx="4214843" cy="1643074"/>
          </a:xfrm>
          <a:prstGeom prst="wedgeRoundRectCallout">
            <a:avLst>
              <a:gd name="adj1" fmla="val -38091"/>
              <a:gd name="adj2" fmla="val 72853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3" y="4786322"/>
            <a:ext cx="46434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Проектирование, организация и защита  реализуемой модели развивающей предметно-пространственной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среды группы с учетом требований ФГОС, </a:t>
            </a:r>
            <a:r>
              <a:rPr lang="ru-RU" altLang="zh-CN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возрастных и</a:t>
            </a:r>
            <a:r>
              <a:rPr lang="ru-RU" altLang="zh-CN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индивидуальных особенностей детей,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 основной общеобразовательной программы дошкольного образования, рабочей</a:t>
            </a:r>
            <a:r>
              <a:rPr lang="ru-RU" altLang="zh-CN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 rot="10800000">
            <a:off x="4714877" y="4643448"/>
            <a:ext cx="4214843" cy="1643074"/>
          </a:xfrm>
          <a:prstGeom prst="wedgeRoundRectCallout">
            <a:avLst>
              <a:gd name="adj1" fmla="val 41801"/>
              <a:gd name="adj2" fmla="val 781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86313" y="4857761"/>
            <a:ext cx="3929091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Согласование</a:t>
            </a:r>
            <a:r>
              <a:rPr lang="ru-RU" altLang="zh-CN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совместных действий в коллективе при решении задач деловой игры, и определения компромиссного решения (умение слушать других, чётко излагать свои мысли).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/>
      <p:bldP spid="47" grpId="0" animBg="1"/>
      <p:bldP spid="48" grpId="0"/>
      <p:bldP spid="49" grpId="0" animBg="1"/>
      <p:bldP spid="1027" grpId="0"/>
      <p:bldP spid="50" grpId="0" animBg="1"/>
      <p:bldP spid="1028" grpId="0"/>
      <p:bldP spid="52" grpId="0" animBg="1"/>
      <p:bldP spid="1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870" y="214291"/>
            <a:ext cx="557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карта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gray">
          <a:xfrm>
            <a:off x="4357685" y="2500308"/>
            <a:ext cx="276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6929453" y="2000242"/>
            <a:ext cx="276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11" y="1785926"/>
            <a:ext cx="292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14612" y="114298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Целевое пространство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85721" y="2143116"/>
            <a:ext cx="2786083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143241" y="2143116"/>
            <a:ext cx="2786083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000761" y="2143116"/>
            <a:ext cx="2786083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00761" y="3286125"/>
            <a:ext cx="2786083" cy="10001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Интерес к теме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143241" y="3286125"/>
            <a:ext cx="2786083" cy="10001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85721" y="3286125"/>
            <a:ext cx="2786083" cy="10001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000761" y="4357695"/>
            <a:ext cx="2786083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Понимание значимости создания предметно-пространственной среды для разностороннего развития детей в ДОУ.</a:t>
            </a:r>
            <a:endParaRPr lang="ru-RU" sz="1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143241" y="4357695"/>
            <a:ext cx="2786083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Вопросы. Письменная информация из педагогического словаря.</a:t>
            </a:r>
          </a:p>
          <a:p>
            <a:pPr algn="ctr"/>
            <a:r>
              <a:rPr lang="ru-RU" sz="1600" dirty="0" smtClean="0"/>
              <a:t>Брошюра «ФГОС». </a:t>
            </a:r>
            <a:endParaRPr lang="ru-RU" sz="16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85721" y="4357695"/>
            <a:ext cx="2786083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1.2. Постановка общих целей 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85721" y="5429265"/>
            <a:ext cx="2786083" cy="1000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1.3. Деловая игра «Наденьте шляпы господа»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285721" y="2500306"/>
            <a:ext cx="278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ДЕЙСТВИЯ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929059" y="2500306"/>
            <a:ext cx="20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СРЕДСТВА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15142" y="25003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85721" y="3286124"/>
            <a:ext cx="27860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1.1. Задание. Цитата с пропусками. Вставить пропущенное словосочетание.</a:t>
            </a:r>
            <a:endParaRPr lang="ru-RU" sz="1500" dirty="0"/>
          </a:p>
        </p:txBody>
      </p:sp>
      <p:sp>
        <p:nvSpPr>
          <p:cNvPr id="79" name="TextBox 78"/>
          <p:cNvSpPr txBox="1"/>
          <p:nvPr/>
        </p:nvSpPr>
        <p:spPr>
          <a:xfrm>
            <a:off x="3428992" y="350043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Карточка-задание с цитатой.</a:t>
            </a:r>
            <a:endParaRPr lang="ru-RU" dirty="0"/>
          </a:p>
        </p:txBody>
      </p:sp>
      <p:pic>
        <p:nvPicPr>
          <p:cNvPr id="33794" name="Picture 2" descr="C:\Users\User\Desktop\37785__2_\шаблон 2\шаблон 2 в - коп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4" y="5429552"/>
            <a:ext cx="5519743" cy="1428449"/>
          </a:xfrm>
          <a:prstGeom prst="rect">
            <a:avLst/>
          </a:prstGeom>
          <a:noFill/>
        </p:spPr>
      </p:pic>
      <p:sp>
        <p:nvSpPr>
          <p:cNvPr id="28" name="AutoShape 6"/>
          <p:cNvSpPr>
            <a:spLocks noChangeArrowheads="1"/>
          </p:cNvSpPr>
          <p:nvPr/>
        </p:nvSpPr>
        <p:spPr bwMode="gray">
          <a:xfrm rot="276625">
            <a:off x="2946333" y="3587227"/>
            <a:ext cx="400051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gray">
          <a:xfrm rot="276625">
            <a:off x="5732417" y="3587228"/>
            <a:ext cx="400051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gray">
          <a:xfrm rot="276625">
            <a:off x="2946336" y="4658797"/>
            <a:ext cx="400051" cy="449262"/>
          </a:xfrm>
          <a:prstGeom prst="chevron">
            <a:avLst>
              <a:gd name="adj" fmla="val 52514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gray">
          <a:xfrm rot="276625">
            <a:off x="5732417" y="4658798"/>
            <a:ext cx="400051" cy="449262"/>
          </a:xfrm>
          <a:prstGeom prst="chevron">
            <a:avLst>
              <a:gd name="adj" fmla="val 52514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/>
      <p:bldP spid="75" grpId="0"/>
      <p:bldP spid="76" grpId="0"/>
      <p:bldP spid="78" grpId="0"/>
      <p:bldP spid="79" grpId="0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870" y="214291"/>
            <a:ext cx="557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карта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6929453" y="2000242"/>
            <a:ext cx="276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11" y="1785926"/>
            <a:ext cx="292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135729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Поисковое пространство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4282" y="2357430"/>
            <a:ext cx="4071967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429125" y="2357430"/>
            <a:ext cx="45005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429124" y="4429132"/>
            <a:ext cx="4500594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Знание современных подходов к организации  развивающей предметно-поисковой среды для детей  дошкольного возраста.</a:t>
            </a:r>
            <a:endParaRPr lang="ru-RU" sz="17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214282" y="2928936"/>
            <a:ext cx="4071967" cy="1357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429125" y="2928934"/>
            <a:ext cx="4500562" cy="1357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Понимание педагогами теоретических основ специфики создания РППС в соответствии с ФГОС, возрастными и индивидуальными  особенностями детей и для разных видов детской деятельности</a:t>
            </a:r>
            <a:endParaRPr lang="ru-RU" sz="17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14282" y="4429132"/>
            <a:ext cx="4071966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2.2. Школа начинающего воспитателя.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928663" y="2428868"/>
            <a:ext cx="278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ДЕЙСТВИЯ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215075" y="24288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57158" y="3143248"/>
            <a:ext cx="378621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2.1. Семинар «Создание развивающей предметно-пространственной среды ДОО в соответствии с ФГОС».</a:t>
            </a:r>
            <a:endParaRPr lang="ru-RU" sz="1700" dirty="0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gray">
          <a:xfrm rot="276625">
            <a:off x="4160781" y="3444351"/>
            <a:ext cx="400051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gray">
          <a:xfrm rot="276625">
            <a:off x="4160780" y="4730235"/>
            <a:ext cx="400051" cy="449262"/>
          </a:xfrm>
          <a:prstGeom prst="chevron">
            <a:avLst>
              <a:gd name="adj" fmla="val 52514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38" name="Рисунок 37" descr="ltn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5143512"/>
            <a:ext cx="2928958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1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4" grpId="0"/>
      <p:bldP spid="76" grpId="0"/>
      <p:bldP spid="78" grpId="0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870" y="214291"/>
            <a:ext cx="557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карта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6929453" y="2000242"/>
            <a:ext cx="276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11" y="1785926"/>
            <a:ext cx="292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14612" y="114298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Поисковое пространство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4282" y="1714488"/>
            <a:ext cx="4071967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429125" y="1714488"/>
            <a:ext cx="45005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14282" y="2285994"/>
            <a:ext cx="4071967" cy="1357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2.3. Творческая группа «Развивающая предметно-пространственная среда»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429125" y="2285992"/>
            <a:ext cx="4500562" cy="1357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Умение проектировать модель развивающей предметно-пространственной среды группы, создавать и представлять результаты  своей деятельности через защиту компьютерных презентаций и демонстрацию условий в группе.</a:t>
            </a:r>
            <a:endParaRPr lang="ru-RU" sz="16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14282" y="3714752"/>
            <a:ext cx="4071966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2.4. Круглый стол «Особенности организации предметно-развивающей среды в разных возрастных группа ДОУ».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928663" y="1785926"/>
            <a:ext cx="278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ДЕЙСТВИЯ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215075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gray">
          <a:xfrm rot="276625">
            <a:off x="4160781" y="2801409"/>
            <a:ext cx="400051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786322"/>
            <a:ext cx="4071966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2.5.Открытые мероприятия: посещение педагогами групп, физкультурного и музыкального залов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857892"/>
            <a:ext cx="4071966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2.6.Смотр-конкурс среди педагогов: «Лучшая группа по созданию развивающей предметно-пространственной среды»</a:t>
            </a:r>
            <a:endParaRPr lang="ru-RU" sz="1600" dirty="0"/>
          </a:p>
        </p:txBody>
      </p:sp>
      <p:pic>
        <p:nvPicPr>
          <p:cNvPr id="19" name="Рисунок 18" descr="2gzstc2ux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8777" y="3786190"/>
            <a:ext cx="4029503" cy="286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1" grpId="0" animBg="1"/>
      <p:bldP spid="65" grpId="0" animBg="1"/>
      <p:bldP spid="68" grpId="0" animBg="1"/>
      <p:bldP spid="69" grpId="0" animBg="1"/>
      <p:bldP spid="71" grpId="0" animBg="1"/>
      <p:bldP spid="74" grpId="0"/>
      <p:bldP spid="76" grpId="0"/>
      <p:bldP spid="3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870" y="214291"/>
            <a:ext cx="557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карта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gray">
          <a:xfrm>
            <a:off x="4357685" y="2500308"/>
            <a:ext cx="276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6929453" y="2000242"/>
            <a:ext cx="276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11" y="1785926"/>
            <a:ext cx="292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14612" y="114298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Рефлексивное пространство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85721" y="2143116"/>
            <a:ext cx="2786083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143241" y="2143116"/>
            <a:ext cx="2786083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000761" y="2143116"/>
            <a:ext cx="2786083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00761" y="2786058"/>
            <a:ext cx="2786083" cy="3643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Осмысление содержания деловой игры и деятельности коллектива по проблеме. Постановка целей для дальнейшего саморазвития в организации РППС для воспитания, обучения и развития детского коллектива в целом, а также каждого воспитанника с предоставлением возможности проявлять свою индивидуальность и творчество.</a:t>
            </a:r>
            <a:endParaRPr lang="ru-RU" sz="1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143241" y="2786058"/>
            <a:ext cx="2786083" cy="3643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Карточки задания, записи предложений.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285721" y="2786058"/>
            <a:ext cx="2786083" cy="36433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3.1. Командная игра «Что вы знаете о развивающей предметно-пространственной среде ДОУ в соответствии с ФГОС».</a:t>
            </a:r>
          </a:p>
          <a:p>
            <a:pPr algn="ctr"/>
            <a:r>
              <a:rPr lang="ru-RU" sz="1700" dirty="0" smtClean="0"/>
              <a:t>3.2. Обсуждение результатов деятельности коллектива по проблеме «Создание развивающей предметно-пространственной среды ДОО в соответствии с ФГОС»</a:t>
            </a:r>
            <a:endParaRPr lang="ru-RU" sz="1700" dirty="0"/>
          </a:p>
        </p:txBody>
      </p:sp>
      <p:sp>
        <p:nvSpPr>
          <p:cNvPr id="74" name="TextBox 73"/>
          <p:cNvSpPr txBox="1"/>
          <p:nvPr/>
        </p:nvSpPr>
        <p:spPr>
          <a:xfrm>
            <a:off x="285720" y="2214554"/>
            <a:ext cx="278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ДЕЙСТВИЯ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929058" y="2285992"/>
            <a:ext cx="20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СРЕДСТВА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15140" y="22859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gray">
          <a:xfrm rot="276625">
            <a:off x="2946335" y="3872980"/>
            <a:ext cx="400051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gray">
          <a:xfrm rot="276625">
            <a:off x="5803855" y="3944418"/>
            <a:ext cx="400051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/>
      <p:bldP spid="75" grpId="0"/>
      <p:bldP spid="76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806</Words>
  <Application>Microsoft Office PowerPoint</Application>
  <PresentationFormat>Экран (4:3)</PresentationFormat>
  <Paragraphs>118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79</cp:revision>
  <dcterms:created xsi:type="dcterms:W3CDTF">2014-03-17T11:10:57Z</dcterms:created>
  <dcterms:modified xsi:type="dcterms:W3CDTF">2014-11-28T07:49:53Z</dcterms:modified>
</cp:coreProperties>
</file>