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27BC8-8D00-473A-914C-42EB57DC6E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46BF4-77C0-4B7F-9D98-7274D6969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http://1.bp.blogspot.com/-l5u24B1X-2g/TyGR4ZNiaxI/AAAAAAAABbI/zLjDCpTHfq8/s320/%D0%90%D0%BB%D0%B8%D1%81%D0%B04.jpg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http://dbimg.eu/i/bTIhtktM.jpg http://dbimg.eu/i/bTIhtktM.jpg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https://encrypted-tbn0.gstatic.com/images?q=tbn:ANd9GcRhLiYF56oNEmXp9_q7cdalK5EP1VfeyWTsilHZdDpXXoDA5YJjWQ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https://encrypted-tbn0.gstatic.com/images?q=tbn:ANd9GcRhLiYF56oNEmXp9_q7cdalK5EP1VfeyWTsilHZdDpXXoDA5YJjWQ</a:t>
            </a:r>
            <a:r>
              <a:rPr lang="ru-RU" dirty="0" smtClean="0"/>
              <a:t> – фон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Картинка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http://dbimg.eu/i/sLihjBr.jpg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6BF4-77C0-4B7F-9D98-7274D6969CC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53C42-E3EC-4B5A-B220-DA7829ACF73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75C3A-F3B3-44E2-9ADF-16326BF52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dbimg.eu/i/sLihjBr.jpg" TargetMode="External"/><Relationship Id="rId13" Type="http://schemas.openxmlformats.org/officeDocument/2006/relationships/image" Target="../media/image21.jpeg"/><Relationship Id="rId18" Type="http://schemas.openxmlformats.org/officeDocument/2006/relationships/hyperlink" Target="http://dbimg.eu/i/NLFvK3Jv.jpg" TargetMode="External"/><Relationship Id="rId26" Type="http://schemas.openxmlformats.org/officeDocument/2006/relationships/hyperlink" Target="http://dbimg.eu/i/PepqKuoX.jpg" TargetMode="External"/><Relationship Id="rId3" Type="http://schemas.openxmlformats.org/officeDocument/2006/relationships/hyperlink" Target="https://encrypted-tbn0.gstatic.com/images?q=tbn:ANd9GcRhLiYF56oNEmXp9_q7cdalK5EP1VfeyWTsilHZdDpXXoDA5YJjWQ" TargetMode="External"/><Relationship Id="rId21" Type="http://schemas.openxmlformats.org/officeDocument/2006/relationships/image" Target="../media/image24.jpeg"/><Relationship Id="rId7" Type="http://schemas.openxmlformats.org/officeDocument/2006/relationships/image" Target="../media/image18.jpeg"/><Relationship Id="rId12" Type="http://schemas.openxmlformats.org/officeDocument/2006/relationships/hyperlink" Target="https://encrypted-tbn3.gstatic.com/images?q=tbn:ANd9GcQ3S6YybcaoHn9LgEcFQ1krvSjzi7rooKPLGCPD30GnUg2luRu7qg" TargetMode="External"/><Relationship Id="rId17" Type="http://schemas.openxmlformats.org/officeDocument/2006/relationships/image" Target="../media/image23.jpeg"/><Relationship Id="rId25" Type="http://schemas.openxmlformats.org/officeDocument/2006/relationships/image" Target="../media/image26.jpeg"/><Relationship Id="rId2" Type="http://schemas.openxmlformats.org/officeDocument/2006/relationships/hyperlink" Target="http://1.bp.blogspot.com/-l5u24B1X-2g/TyGR4ZNiaxI/AAAAAAAABbI/zLjDCpTHfq8/s320/%D0%90%D0%BB%D0%B8%D1%81%D0%B04.jpg" TargetMode="External"/><Relationship Id="rId16" Type="http://schemas.openxmlformats.org/officeDocument/2006/relationships/hyperlink" Target="http://dbimg.eu/i/rDHWHLiH.jpg" TargetMode="External"/><Relationship Id="rId20" Type="http://schemas.openxmlformats.org/officeDocument/2006/relationships/hyperlink" Target="http://dbimg.eu/i/1mblPgwu.jpg" TargetMode="External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bimg.eu/i/Kp8A2xZw.jpg" TargetMode="External"/><Relationship Id="rId11" Type="http://schemas.openxmlformats.org/officeDocument/2006/relationships/image" Target="../media/image20.png"/><Relationship Id="rId24" Type="http://schemas.openxmlformats.org/officeDocument/2006/relationships/hyperlink" Target="http://dbimg.eu/i/V8UmsBYv.jpg" TargetMode="External"/><Relationship Id="rId5" Type="http://schemas.openxmlformats.org/officeDocument/2006/relationships/image" Target="../media/image17.jpeg"/><Relationship Id="rId15" Type="http://schemas.openxmlformats.org/officeDocument/2006/relationships/image" Target="../media/image22.jpeg"/><Relationship Id="rId23" Type="http://schemas.openxmlformats.org/officeDocument/2006/relationships/image" Target="../media/image25.jpeg"/><Relationship Id="rId28" Type="http://schemas.openxmlformats.org/officeDocument/2006/relationships/hyperlink" Target="http://dbimg.eu/i/YtADRJSY.jpg" TargetMode="External"/><Relationship Id="rId10" Type="http://schemas.openxmlformats.org/officeDocument/2006/relationships/hyperlink" Target="https://upload.wikimedia.org/wikipedia/commons/thumb/6/63/Alice_par_John_Tenniel_04.png/220px-Alice_par_John_Tenniel_04.png" TargetMode="External"/><Relationship Id="rId19" Type="http://schemas.openxmlformats.org/officeDocument/2006/relationships/image" Target="../media/image10.jpeg"/><Relationship Id="rId31" Type="http://schemas.openxmlformats.org/officeDocument/2006/relationships/image" Target="../media/image29.jpeg"/><Relationship Id="rId4" Type="http://schemas.openxmlformats.org/officeDocument/2006/relationships/hyperlink" Target="http://dbimg.eu/i/uF3aCJmf.jpg" TargetMode="External"/><Relationship Id="rId9" Type="http://schemas.openxmlformats.org/officeDocument/2006/relationships/image" Target="../media/image19.jpeg"/><Relationship Id="rId14" Type="http://schemas.openxmlformats.org/officeDocument/2006/relationships/hyperlink" Target="https://upload.wikimedia.org/wikipedia/commons/thumb/8/8e/Milo_winter_Alice.jpg/190px-Milo_winter_Alice.jpg" TargetMode="External"/><Relationship Id="rId22" Type="http://schemas.openxmlformats.org/officeDocument/2006/relationships/hyperlink" Target="http://dbimg.eu/i/bTIhtktM.jpg%20http:/dbimg.eu/i/bTIhtktM.jpg" TargetMode="External"/><Relationship Id="rId27" Type="http://schemas.openxmlformats.org/officeDocument/2006/relationships/image" Target="../media/image27.jpeg"/><Relationship Id="rId30" Type="http://schemas.openxmlformats.org/officeDocument/2006/relationships/hyperlink" Target="http://www.litres.ru/z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7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857884" y="2214554"/>
            <a:ext cx="2857520" cy="15001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Викторина по сказке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5008" y="5000636"/>
            <a:ext cx="3286148" cy="135254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Кадочникова Татьяна Владимировна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учитель начальных классов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МОУ Южно-Степная СОШ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8001024" y="6429396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857652" cy="37147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Кто из персонажей книги обладал удивительной улыбкой, которая жила сама по себе?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Валет Червей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C00000"/>
                </a:solidFill>
              </a:rPr>
              <a:t>Болванщик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err="1" smtClean="0">
                <a:solidFill>
                  <a:srgbClr val="C00000"/>
                </a:solidFill>
              </a:rPr>
              <a:t>Чеширский</a:t>
            </a:r>
            <a:r>
              <a:rPr lang="ru-RU" sz="2400" dirty="0" smtClean="0">
                <a:solidFill>
                  <a:srgbClr val="C00000"/>
                </a:solidFill>
              </a:rPr>
              <a:t> кот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Мартовский заяц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contentImage0" descr="http://dbimg.eu/i/1mblPgwu.jpg"/>
          <p:cNvPicPr/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928934"/>
            <a:ext cx="3929073" cy="282417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BC2D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857652" cy="40005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В какую игру играла Алиса с Королевой?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 бильярд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 крокет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 теннис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 бадминтон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contentImage0" descr="http://dbimg.eu/i/bTIhtktM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285992"/>
            <a:ext cx="2652718" cy="292895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BD1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857652" cy="37147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Что использовали игроки вместо молотков?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клюшки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швабры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фламинго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металлолом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contentImage0" descr="http://dbimg.eu/i/bTIhtktM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285992"/>
            <a:ext cx="2652718" cy="292895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BD1D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857652" cy="37147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Чем заменяли в игре шары?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мячами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змеями, свернутыми в клубок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клубками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ежами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contentImage0" descr="http://dbimg.eu/i/V8UmsBYv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2071678"/>
            <a:ext cx="3500445" cy="322898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BD1D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857652" cy="37147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Какой масти были Король и Королева?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пиковой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червонной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крестовой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бубновой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contentImage0" descr="http://dbimg.eu/i/PepqKuoX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2000240"/>
            <a:ext cx="3376621" cy="337661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BD1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857652" cy="37147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Грифон получил "классическое" образование, потому что...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работал в школе уборщиком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целыми днями играл в "классики"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окончил 8 классов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учился в университете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contentImage0" descr="http://dbimg.eu/i/YtADRJSY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500306"/>
            <a:ext cx="2857520" cy="341947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BD1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857652" cy="37147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Все приключения Алисы были ...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явью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сном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сказкой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былью</a:t>
            </a:r>
          </a:p>
          <a:p>
            <a:pPr algn="ctr"/>
            <a:endParaRPr lang="ru-RU" dirty="0"/>
          </a:p>
        </p:txBody>
      </p:sp>
      <p:pic>
        <p:nvPicPr>
          <p:cNvPr id="10" name="Рисунок 9" descr="Электронная книга «Алиса в Стране Чудес. Алиса в Зазеркалье»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928802"/>
            <a:ext cx="3000396" cy="335758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Управляющая кнопка: домой 10">
            <a:hlinkClick r:id="" action="ppaction://hlinkshowjump?jump=endshow" highlightClick="1"/>
          </p:cNvPr>
          <p:cNvSpPr/>
          <p:nvPr/>
        </p:nvSpPr>
        <p:spPr>
          <a:xfrm>
            <a:off x="8001024" y="5929330"/>
            <a:ext cx="642942" cy="571504"/>
          </a:xfrm>
          <a:prstGeom prst="actionButtonHom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285984" y="6000768"/>
            <a:ext cx="1093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hlinkClick r:id="rId5" action="ppaction://hlinksldjump"/>
              </a:rPr>
              <a:t>РЕСУРСЫ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BD1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2308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0048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Ресурсы: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6766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hlinkClick r:id="rId2"/>
              </a:rPr>
              <a:t>Фон 1 слайда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hlinkClick r:id="rId3"/>
              </a:rPr>
              <a:t>Фон 2-17 слайдов</a:t>
            </a:r>
            <a:endParaRPr lang="ru-RU" sz="2000" dirty="0"/>
          </a:p>
        </p:txBody>
      </p:sp>
      <p:pic>
        <p:nvPicPr>
          <p:cNvPr id="4" name="contentImage0" descr="http://dbimg.eu/i/uF3aCJmf.jpg">
            <a:hlinkClick r:id="rId4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48" y="2428868"/>
            <a:ext cx="1214446" cy="88581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Image0" descr="http://dbimg.eu/i/Kp8A2xZw.jpg">
            <a:hlinkClick r:id="rId6"/>
          </p:cNvPr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14348" y="3500438"/>
            <a:ext cx="928694" cy="120490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Image0" descr="http://dbimg.eu/i/sLihjBr.jpg">
            <a:hlinkClick r:id="rId8"/>
          </p:cNvPr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928794" y="3571876"/>
            <a:ext cx="857256" cy="108584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s://upload.wikimedia.org/wikipedia/commons/thumb/6/63/Alice_par_John_Tenniel_04.png/220px-Alice_par_John_Tenniel_04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000364" y="1214422"/>
            <a:ext cx="1071570" cy="1524552"/>
          </a:xfrm>
          <a:prstGeom prst="roundRect">
            <a:avLst/>
          </a:prstGeom>
          <a:noFill/>
        </p:spPr>
      </p:pic>
      <p:pic>
        <p:nvPicPr>
          <p:cNvPr id="8" name="contentImage0" descr="http://dbimg.eu/i/LqE5nQ7a.jpg">
            <a:hlinkClick r:id="rId12"/>
          </p:cNvPr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358082" y="642918"/>
            <a:ext cx="857256" cy="116204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s://upload.wikimedia.org/wikipedia/commons/thumb/8/8e/Milo_winter_Alice.jpg/190px-Milo_winter_Alic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3143240" y="3000372"/>
            <a:ext cx="857256" cy="1200158"/>
          </a:xfrm>
          <a:prstGeom prst="roundRect">
            <a:avLst/>
          </a:prstGeom>
          <a:noFill/>
        </p:spPr>
      </p:pic>
      <p:pic>
        <p:nvPicPr>
          <p:cNvPr id="10" name="contentImage0" descr="http://dbimg.eu/i/rDHWHLiH.jpg">
            <a:hlinkClick r:id="rId16"/>
          </p:cNvPr>
          <p:cNvPicPr/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3071802" y="4429132"/>
            <a:ext cx="857256" cy="107631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ontentImage0" descr="http://dbimg.eu/i/NLFvK3Jv.jpg">
            <a:hlinkClick r:id="rId18"/>
          </p:cNvPr>
          <p:cNvPicPr/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000232" y="5000636"/>
            <a:ext cx="785818" cy="107157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contentImage0" descr="http://dbimg.eu/i/1mblPgwu.jpg">
            <a:hlinkClick r:id="rId20"/>
          </p:cNvPr>
          <p:cNvPicPr/>
          <p:nvPr/>
        </p:nvPicPr>
        <p:blipFill>
          <a:blip r:embed="rId21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714356"/>
            <a:ext cx="1428760" cy="103822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contentImage0" descr="http://dbimg.eu/i/bTIhtktM.jpg">
            <a:hlinkClick r:id="rId22"/>
          </p:cNvPr>
          <p:cNvPicPr/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5429256" y="2285992"/>
            <a:ext cx="1071570" cy="142876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contentImage0" descr="http://dbimg.eu/i/V8UmsBYv.jpg">
            <a:hlinkClick r:id="rId24"/>
          </p:cNvPr>
          <p:cNvPicPr/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7072330" y="2357430"/>
            <a:ext cx="928694" cy="11572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contentImage0" descr="http://dbimg.eu/i/PepqKuoX.jpg">
            <a:hlinkClick r:id="rId26"/>
          </p:cNvPr>
          <p:cNvPicPr/>
          <p:nvPr/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5500694" y="4000504"/>
            <a:ext cx="1000132" cy="109060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contentImage0" descr="http://dbimg.eu/i/YtADRJSY.jpg">
            <a:hlinkClick r:id="rId28"/>
          </p:cNvPr>
          <p:cNvPicPr/>
          <p:nvPr/>
        </p:nvPicPr>
        <p:blipFill>
          <a:blip r:embed="rId29" cstate="email"/>
          <a:srcRect/>
          <a:stretch>
            <a:fillRect/>
          </a:stretch>
        </p:blipFill>
        <p:spPr bwMode="auto">
          <a:xfrm>
            <a:off x="7072330" y="3929066"/>
            <a:ext cx="857256" cy="120489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Электронная книга «Алиса в Стране Чудес. Алиса в Зазеркалье»">
            <a:hlinkClick r:id="rId30"/>
          </p:cNvPr>
          <p:cNvPicPr/>
          <p:nvPr/>
        </p:nvPicPr>
        <p:blipFill>
          <a:blip r:embed="rId31" cstate="email"/>
          <a:srcRect/>
          <a:stretch>
            <a:fillRect/>
          </a:stretch>
        </p:blipFill>
        <p:spPr bwMode="auto">
          <a:xfrm>
            <a:off x="5500694" y="5357826"/>
            <a:ext cx="928694" cy="114300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Управляющая кнопка: домой 17">
            <a:hlinkClick r:id="" action="ppaction://hlinkshowjump?jump=endshow" highlightClick="1"/>
          </p:cNvPr>
          <p:cNvSpPr/>
          <p:nvPr/>
        </p:nvSpPr>
        <p:spPr>
          <a:xfrm>
            <a:off x="8001024" y="5929330"/>
            <a:ext cx="642942" cy="571504"/>
          </a:xfrm>
          <a:prstGeom prst="actionButtonHom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3857652" cy="401161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Каково настоящее имя английского писателя, автора "Алисы в Стране чудес"?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contentImage0" descr="http://dbimg.eu/i/LqE5nQ7a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3357562"/>
            <a:ext cx="2047879" cy="301943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Чарльз Дарвин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Чарльз </a:t>
            </a:r>
            <a:r>
              <a:rPr lang="ru-RU" sz="2400" dirty="0" err="1" smtClean="0">
                <a:solidFill>
                  <a:srgbClr val="C00000"/>
                </a:solidFill>
              </a:rPr>
              <a:t>Лютвидж</a:t>
            </a:r>
            <a:r>
              <a:rPr lang="ru-RU" sz="2400" dirty="0" smtClean="0">
                <a:solidFill>
                  <a:srgbClr val="C00000"/>
                </a:solidFill>
              </a:rPr>
              <a:t> Доджсон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Джонатан Свифт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Чарльз Диккенс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C424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3857652" cy="40116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 какое время года происходили события сказки?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осенью</a:t>
            </a:r>
            <a:endParaRPr lang="ru-RU" sz="2400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весной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летом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зимой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contentImage0" descr="http://dbimg.eu/i/uF3aCJmf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3000372"/>
            <a:ext cx="2928958" cy="238600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C42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3857652" cy="13573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За кем погналась главная героиня?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за черным котом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за красной лошадью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за белым кроликом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за синим крокодилом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contentImage0" descr="http://dbimg.eu/i/Kp8A2xZw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2285992"/>
            <a:ext cx="2490793" cy="334804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C42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3857652" cy="40116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 Алиса попала в Страну чудес?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заблудившись в лесу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перелетев через Волшебные горы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провалившись в кроличью нору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переплыв через Море слез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contentImage0" descr="http://dbimg.eu/i/sLihjBr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2571744"/>
            <a:ext cx="2771781" cy="294323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C42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3857652" cy="40116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Какая надпись была на флаконе с волшебной жидкостью?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"Выпей меня"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"ЯД"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"Не пей меня"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"Не влезай!"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s://upload.wikimedia.org/wikipedia/commons/thumb/6/63/Alice_par_John_Tenniel_04.png/220px-Alice_par_John_Tenniel_0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285992"/>
            <a:ext cx="2952756" cy="4200968"/>
          </a:xfrm>
          <a:prstGeom prst="roundRect">
            <a:avLst/>
          </a:prstGeom>
          <a:noFill/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BC2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3857652" cy="40116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 называлось море, в котором Алиса чуть не утонула?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Чёрное море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Северное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Средиземное море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Море из её слёз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s://upload.wikimedia.org/wikipedia/commons/thumb/8/8e/Milo_winter_Alice.jpg/190px-Milo_winter_Al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00240"/>
            <a:ext cx="2857520" cy="4000528"/>
          </a:xfrm>
          <a:prstGeom prst="roundRect">
            <a:avLst/>
          </a:prstGeom>
          <a:noFill/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BC2D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3857652" cy="40116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Какие предметы держал в лапах кролик при встрече с Алисой?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трость и перчатки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перчатки и веер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шляпу и перчатки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перчатки и плащ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contentImage0" descr="http://dbimg.eu/i/rDHWHLiH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2214554"/>
            <a:ext cx="2862270" cy="379096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BC2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3857652" cy="40116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Кого встретила Алиса в Лесу грибов?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642918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красного воробья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928802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синюю гусеницу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214686"/>
            <a:ext cx="3000396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белую стрекозу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4500570"/>
            <a:ext cx="3000396" cy="1000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желтую бабочку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786710" y="6215082"/>
            <a:ext cx="928694" cy="35719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contentImage0" descr="http://dbimg.eu/i/NLFvK3Jv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00240"/>
            <a:ext cx="2524128" cy="321471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BC2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2014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247</Words>
  <Application>Microsoft Office PowerPoint</Application>
  <PresentationFormat>Экран (4:3)</PresentationFormat>
  <Paragraphs>159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Каково настоящее имя английского писателя, автора "Алисы в Стране чудес"? </vt:lpstr>
      <vt:lpstr>В какое время года происходили события сказки?  </vt:lpstr>
      <vt:lpstr>  За кем погналась главная героиня?  </vt:lpstr>
      <vt:lpstr>Как Алиса попала в Страну чудес?  </vt:lpstr>
      <vt:lpstr>Какая надпись была на флаконе с волшебной жидкостью?   </vt:lpstr>
      <vt:lpstr>Как называлось море, в котором Алиса чуть не утонула?    </vt:lpstr>
      <vt:lpstr> Какие предметы держал в лапах кролик при встрече с Алисой?     </vt:lpstr>
      <vt:lpstr>  Кого встретила Алиса в Лесу грибов?      </vt:lpstr>
      <vt:lpstr>    Кто из персонажей книги обладал удивительной улыбкой, которая жила сама по себе?       </vt:lpstr>
      <vt:lpstr>     В какую игру играла Алиса с Королевой?          </vt:lpstr>
      <vt:lpstr>    Что использовали игроки вместо молотков?        </vt:lpstr>
      <vt:lpstr>    Чем заменяли в игре шары?         </vt:lpstr>
      <vt:lpstr>     Какой масти были Король и Королева?          </vt:lpstr>
      <vt:lpstr>       Грифон получил "классическое" образование, потому что...          </vt:lpstr>
      <vt:lpstr>       Все приключения Алисы были ...           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Кадочникова</cp:lastModifiedBy>
  <cp:revision>33</cp:revision>
  <dcterms:created xsi:type="dcterms:W3CDTF">2014-12-08T14:45:33Z</dcterms:created>
  <dcterms:modified xsi:type="dcterms:W3CDTF">2014-12-14T10:20:57Z</dcterms:modified>
</cp:coreProperties>
</file>