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2" d="100"/>
          <a:sy n="42" d="100"/>
        </p:scale>
        <p:origin x="-13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обучения грамоте </a:t>
            </a:r>
            <a:br>
              <a:rPr lang="ru-RU" dirty="0" smtClean="0"/>
            </a:br>
            <a:r>
              <a:rPr lang="ru-RU" dirty="0" smtClean="0"/>
              <a:t>Буквы Ф, </a:t>
            </a:r>
            <a:r>
              <a:rPr lang="ru-RU" dirty="0" err="1" smtClean="0"/>
              <a:t>ф</a:t>
            </a:r>
            <a:endParaRPr lang="ru-RU" dirty="0"/>
          </a:p>
        </p:txBody>
      </p:sp>
      <p:pic>
        <p:nvPicPr>
          <p:cNvPr id="7" name="Содержимое 6" descr="http://pictures.ucoz.ru/_ph/4/949561895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1643050"/>
            <a:ext cx="571504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57950" y="2571744"/>
            <a:ext cx="2786050" cy="37687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Презентацию составила учитель начальных классов </a:t>
            </a:r>
            <a:r>
              <a:rPr lang="ru-RU" dirty="0" err="1" smtClean="0"/>
              <a:t>Хандакарян</a:t>
            </a:r>
            <a:r>
              <a:rPr lang="ru-RU" dirty="0" smtClean="0"/>
              <a:t> Сусанна Аркадьевна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357166"/>
            <a:ext cx="8215338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Буква к букве – будет слово.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Слово к слову – речь готова.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И напевна, и стройна,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Музыкой звучит она.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Так восславим буквы эти!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Пусть они приходят к детям,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И пусть будет знаменит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Наш славянский алфавит!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-357214"/>
            <a:ext cx="8258204" cy="177485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Упражнение «Сердитая кошка»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g0.liveinternet.ru/images/attach/c/2/74/616/74616194_large_3824370_cat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764386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Филин серый, филин старый,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 глаза горят, как фары.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ic.auto.mail.ru/content/documents/in_text_images/4/0/40d6e99749634d13569e956f4f44259d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77153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1006" y="928670"/>
            <a:ext cx="3432994" cy="46634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  филин</a:t>
            </a:r>
          </a:p>
          <a:p>
            <a:pPr>
              <a:buNone/>
            </a:pPr>
            <a:r>
              <a:rPr lang="ru-RU" sz="8600" dirty="0" smtClean="0">
                <a:latin typeface="Times New Roman" pitchFamily="18" charset="0"/>
                <a:cs typeface="Times New Roman" pitchFamily="18" charset="0"/>
              </a:rPr>
              <a:t>    фары</a:t>
            </a:r>
            <a:endParaRPr lang="ru-RU" sz="8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dreamworlds.ru/uploads/posts/2012-12/1354995707_libra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7166"/>
            <a:ext cx="471490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6226196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Тем, кто любит приключенья,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Я открою свой секрет: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Увлекательнее чтенья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Ничего на свете нет!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300906" cy="60007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http://2.bp.blogspot.com/-mesP9SXFtWg/UVrP2GdRW_I/AAAAAAAAAZ8/Lr2r4EggRYQ/s1600/children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80724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309</TotalTime>
  <Words>84</Words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Урок обучения грамоте  Буквы Ф, ф</vt:lpstr>
      <vt:lpstr>Слайд 2</vt:lpstr>
      <vt:lpstr>Упражнение «Сердитая кошка»</vt:lpstr>
      <vt:lpstr>Филин серый, филин старый, А глаза горят, как фары.</vt:lpstr>
      <vt:lpstr>Слайд 5</vt:lpstr>
      <vt:lpstr>Тем, кто любит приключенья, Я открою свой секрет: Увлекательнее чтенья Ничего на свете нет!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АДРЕС В ЭТОМ МИРЕ</dc:title>
  <dc:creator>ALBERT</dc:creator>
  <cp:lastModifiedBy>ALBERT</cp:lastModifiedBy>
  <cp:revision>39</cp:revision>
  <dcterms:created xsi:type="dcterms:W3CDTF">2015-02-11T06:57:52Z</dcterms:created>
  <dcterms:modified xsi:type="dcterms:W3CDTF">2015-03-01T08:29:52Z</dcterms:modified>
</cp:coreProperties>
</file>