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6"/>
  </p:notesMasterIdLst>
  <p:sldIdLst>
    <p:sldId id="256" r:id="rId6"/>
    <p:sldId id="257" r:id="rId7"/>
    <p:sldId id="259" r:id="rId8"/>
    <p:sldId id="260" r:id="rId9"/>
    <p:sldId id="266" r:id="rId10"/>
    <p:sldId id="258" r:id="rId11"/>
    <p:sldId id="261" r:id="rId12"/>
    <p:sldId id="263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E86D8-1686-4FA2-BF2C-A84E990CB41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81C1-D847-4F79-9D6E-3C2228C62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audio" Target="file:///D:\&#1082;&#1083;&#1072;&#1089;&#1089;&#1085;&#1099;&#1081;%20&#1088;&#1091;&#1082;&#1086;&#1074;&#1086;&#1076;&#1080;&#1090;&#1077;&#1083;&#1100;%2011%20&#1082;&#1083;&#1072;&#1089;&#1089;\&#1087;&#1077;&#1088;&#1077;&#1084;&#1077;&#1085;&#1072;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45820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The English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 Year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4 класс\SEASONS\IMG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796897" cy="1872208"/>
          </a:xfrm>
          <a:prstGeom prst="rect">
            <a:avLst/>
          </a:prstGeom>
          <a:noFill/>
        </p:spPr>
      </p:pic>
      <p:pic>
        <p:nvPicPr>
          <p:cNvPr id="1028" name="Picture 4" descr="C:\Users\admin\Desktop\4 класс\SEASONS\IMG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41168"/>
            <a:ext cx="2520280" cy="1688080"/>
          </a:xfrm>
          <a:prstGeom prst="rect">
            <a:avLst/>
          </a:prstGeom>
          <a:noFill/>
        </p:spPr>
      </p:pic>
      <p:pic>
        <p:nvPicPr>
          <p:cNvPr id="1029" name="Picture 5" descr="C:\Users\admin\Desktop\4 класс\SEASONS\IMG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2376264" cy="1562912"/>
          </a:xfrm>
          <a:prstGeom prst="rect">
            <a:avLst/>
          </a:prstGeom>
          <a:noFill/>
        </p:spPr>
      </p:pic>
      <p:pic>
        <p:nvPicPr>
          <p:cNvPr id="1030" name="Picture 6" descr="C:\Users\admin\Desktop\4 класс\SEASONS\IMG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376264" cy="160021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296144"/>
          </a:xfrm>
        </p:spPr>
        <p:txBody>
          <a:bodyPr/>
          <a:lstStyle/>
          <a:p>
            <a:r>
              <a:rPr lang="en-US" sz="3200" dirty="0" smtClean="0"/>
              <a:t>HOME TASK:   </a:t>
            </a:r>
            <a:r>
              <a:rPr lang="ru-RU" sz="2800" dirty="0" smtClean="0"/>
              <a:t>стр.116 упр.7, отвечать на вопросы по тексту «</a:t>
            </a:r>
            <a:r>
              <a:rPr lang="en-US" sz="2800" dirty="0" smtClean="0"/>
              <a:t>The English Year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050" name="Picture 2" descr="C:\Users\admin\Desktop\4 класс\урок окнче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339680" cy="4004760"/>
          </a:xfrm>
          <a:prstGeom prst="rect">
            <a:avLst/>
          </a:prstGeom>
          <a:noFill/>
        </p:spPr>
      </p:pic>
      <p:pic>
        <p:nvPicPr>
          <p:cNvPr id="4" name="перем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508518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</a:t>
            </a:r>
            <a:r>
              <a:rPr lang="ru-RU" b="1" dirty="0" err="1" smtClean="0">
                <a:solidFill>
                  <a:srgbClr val="7030A0"/>
                </a:solidFill>
              </a:rPr>
              <a:t>English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tongue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twisters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Two tiny tigers take two taxis to town.</a:t>
            </a:r>
          </a:p>
          <a:p>
            <a:pPr>
              <a:buNone/>
            </a:pPr>
            <a:endParaRPr lang="ru-RU" dirty="0" smtClean="0"/>
          </a:p>
          <a:p>
            <a:r>
              <a:rPr lang="en-US" b="1" dirty="0" smtClean="0"/>
              <a:t>I wish you were a fish in my dish.</a:t>
            </a:r>
          </a:p>
          <a:p>
            <a:pPr>
              <a:buNone/>
            </a:pPr>
            <a:endParaRPr lang="ru-RU" dirty="0" smtClean="0"/>
          </a:p>
          <a:p>
            <a:r>
              <a:rPr lang="en-US" b="1" dirty="0" smtClean="0"/>
              <a:t>Fat Pat had a fat cat.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Pat’s fat cat sat in Pat’s hat.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               </a:t>
            </a:r>
            <a:r>
              <a:rPr lang="ru-RU" b="1" dirty="0" smtClean="0">
                <a:solidFill>
                  <a:srgbClr val="7030A0"/>
                </a:solidFill>
              </a:rPr>
              <a:t>Фонетическая зарядка</a:t>
            </a:r>
            <a:endParaRPr lang="ru-RU" dirty="0"/>
          </a:p>
        </p:txBody>
      </p:sp>
      <p:pic>
        <p:nvPicPr>
          <p:cNvPr id="3074" name="Picture 2" descr="C:\Users\admin\Desktop\4 класс\осень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1224136" cy="916777"/>
          </a:xfrm>
          <a:prstGeom prst="rect">
            <a:avLst/>
          </a:prstGeom>
          <a:noFill/>
        </p:spPr>
      </p:pic>
      <p:pic>
        <p:nvPicPr>
          <p:cNvPr id="3075" name="Picture 3" descr="C:\Users\admin\Desktop\4 класс\2_86_0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1366837" cy="952500"/>
          </a:xfrm>
          <a:prstGeom prst="rect">
            <a:avLst/>
          </a:prstGeom>
          <a:noFill/>
        </p:spPr>
      </p:pic>
      <p:pic>
        <p:nvPicPr>
          <p:cNvPr id="3076" name="Picture 4" descr="C:\Users\admin\Desktop\4 класс\весн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224136" cy="916777"/>
          </a:xfrm>
          <a:prstGeom prst="rect">
            <a:avLst/>
          </a:prstGeom>
          <a:noFill/>
        </p:spPr>
      </p:pic>
      <p:pic>
        <p:nvPicPr>
          <p:cNvPr id="3077" name="Picture 5" descr="C:\Users\admin\Desktop\4 класс\лето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373216"/>
            <a:ext cx="1435796" cy="1008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184482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Autumn is </a:t>
            </a:r>
            <a:r>
              <a:rPr lang="en-US" sz="2800" b="1" dirty="0" smtClean="0">
                <a:solidFill>
                  <a:srgbClr val="FFFF00"/>
                </a:solidFill>
              </a:rPr>
              <a:t>yellow.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44334"/>
            <a:ext cx="352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Winter is </a:t>
            </a:r>
            <a:r>
              <a:rPr lang="en-US" sz="2800" b="1" dirty="0" smtClean="0">
                <a:solidFill>
                  <a:schemeClr val="bg1"/>
                </a:solidFill>
              </a:rPr>
              <a:t>white</a:t>
            </a:r>
            <a:r>
              <a:rPr lang="en-US" sz="2800" b="1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509120"/>
            <a:ext cx="349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Spring is </a:t>
            </a:r>
            <a:r>
              <a:rPr lang="en-US" sz="2800" b="1" dirty="0" smtClean="0">
                <a:solidFill>
                  <a:srgbClr val="00B050"/>
                </a:solidFill>
              </a:rPr>
              <a:t>green.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573325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Summer is </a:t>
            </a:r>
            <a:r>
              <a:rPr lang="en-US" sz="2800" b="1" dirty="0" smtClean="0">
                <a:solidFill>
                  <a:srgbClr val="00B050"/>
                </a:solidFill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00B0F0"/>
                </a:solidFill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896544"/>
          </a:xfrm>
        </p:spPr>
        <p:txBody>
          <a:bodyPr>
            <a:noAutofit/>
          </a:bodyPr>
          <a:lstStyle/>
          <a:p>
            <a:pPr marL="566928" indent="-457200">
              <a:buAutoNum type="arabicPeriod"/>
            </a:pPr>
            <a:r>
              <a:rPr lang="en-US" sz="2400" dirty="0" smtClean="0"/>
              <a:t>The first month is ….</a:t>
            </a:r>
          </a:p>
          <a:p>
            <a:pPr marL="566928" indent="-457200">
              <a:buAutoNum type="arabicPeriod"/>
            </a:pPr>
            <a:r>
              <a:rPr lang="en-US" sz="2400" dirty="0" smtClean="0"/>
              <a:t>In this month English people celebrate </a:t>
            </a:r>
            <a:r>
              <a:rPr lang="en-US" sz="2400" dirty="0" err="1" smtClean="0"/>
              <a:t>St.Valentine’s</a:t>
            </a:r>
            <a:r>
              <a:rPr lang="en-US" sz="2400" dirty="0" smtClean="0"/>
              <a:t> Day.</a:t>
            </a:r>
          </a:p>
          <a:p>
            <a:pPr marL="566928" indent="-457200">
              <a:buAutoNum type="arabicPeriod"/>
            </a:pPr>
            <a:r>
              <a:rPr lang="en-US" sz="2400" dirty="0" smtClean="0"/>
              <a:t>This month comes after April.</a:t>
            </a:r>
          </a:p>
          <a:p>
            <a:pPr marL="566928" indent="-457200">
              <a:buAutoNum type="arabicPeriod"/>
            </a:pPr>
            <a:r>
              <a:rPr lang="en-US" sz="2400" dirty="0" smtClean="0"/>
              <a:t>In this month school starts.</a:t>
            </a:r>
          </a:p>
          <a:p>
            <a:pPr marL="566928" indent="-457200">
              <a:buAutoNum type="arabicPeriod"/>
            </a:pPr>
            <a:r>
              <a:rPr lang="en-US" sz="2400" dirty="0" smtClean="0"/>
              <a:t>Before November comes.?.</a:t>
            </a:r>
          </a:p>
          <a:p>
            <a:pPr marL="566928" indent="-457200">
              <a:buAutoNum type="arabicPeriod"/>
            </a:pPr>
            <a:r>
              <a:rPr lang="en-US" sz="2400" dirty="0" smtClean="0"/>
              <a:t>In Russia summer months are…?..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5066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7. </a:t>
            </a:r>
            <a:r>
              <a:rPr lang="en-US" sz="2400" dirty="0" smtClean="0"/>
              <a:t>In England people celebrate Christmas on this month.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8. </a:t>
            </a:r>
            <a:r>
              <a:rPr lang="en-US" sz="2400" dirty="0" smtClean="0"/>
              <a:t>The Fool’s Day we celebrate in ..?..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9. </a:t>
            </a:r>
            <a:r>
              <a:rPr lang="en-US" sz="2400" dirty="0" smtClean="0"/>
              <a:t>This month is the eleventh month of the year.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10. </a:t>
            </a:r>
            <a:r>
              <a:rPr lang="en-US" sz="2400" dirty="0" smtClean="0"/>
              <a:t>In ..?.. we celebrate the Mother’s Day.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Name all the months of the year: January, ……</a:t>
            </a:r>
            <a:endParaRPr lang="ru-RU" sz="22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Guess the months!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266429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Something </a:t>
            </a:r>
            <a:r>
              <a:rPr lang="ru-RU" dirty="0" smtClean="0">
                <a:solidFill>
                  <a:srgbClr val="FFFF00"/>
                </a:solidFill>
              </a:rPr>
              <a:t>(что-то)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Anything</a:t>
            </a:r>
            <a:r>
              <a:rPr lang="ru-RU" dirty="0" smtClean="0">
                <a:solidFill>
                  <a:srgbClr val="FFFF00"/>
                </a:solidFill>
              </a:rPr>
              <a:t> (что-нибудь)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Nothing</a:t>
            </a:r>
            <a:r>
              <a:rPr lang="ru-RU" dirty="0" smtClean="0">
                <a:solidFill>
                  <a:srgbClr val="FFFF00"/>
                </a:solidFill>
              </a:rPr>
              <a:t> (ничего)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Everything</a:t>
            </a:r>
            <a:r>
              <a:rPr lang="ru-RU" dirty="0" smtClean="0">
                <a:solidFill>
                  <a:srgbClr val="FFFF00"/>
                </a:solidFill>
              </a:rPr>
              <a:t> (всё)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Fill in the gasp with the correct pronoun:</a:t>
            </a:r>
          </a:p>
          <a:p>
            <a:pPr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i="1" dirty="0" smtClean="0"/>
              <a:t>1. Have you got ______tasty for breakfast?</a:t>
            </a:r>
          </a:p>
          <a:p>
            <a:pPr>
              <a:buNone/>
            </a:pPr>
            <a:r>
              <a:rPr lang="en-US" sz="2400" b="1" i="1" dirty="0" smtClean="0"/>
              <a:t>2. -How do you feel?</a:t>
            </a:r>
          </a:p>
          <a:p>
            <a:pPr>
              <a:buNone/>
            </a:pPr>
            <a:r>
              <a:rPr lang="en-US" sz="2400" b="1" i="1" dirty="0" smtClean="0"/>
              <a:t>    -Not bad. ______ is OK.</a:t>
            </a:r>
          </a:p>
          <a:p>
            <a:pPr>
              <a:buNone/>
            </a:pPr>
            <a:r>
              <a:rPr lang="en-US" sz="2400" b="1" i="1" dirty="0" smtClean="0"/>
              <a:t>3. There was ______in my schoolbag: no pens, no books , no pencils.</a:t>
            </a:r>
          </a:p>
          <a:p>
            <a:pPr>
              <a:buNone/>
            </a:pPr>
            <a:r>
              <a:rPr lang="en-US" sz="2400" b="1" i="1" dirty="0" smtClean="0"/>
              <a:t>4. We have ________for you!!!!</a:t>
            </a:r>
            <a:endParaRPr lang="ru-RU" sz="24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Неопределенно-личные местоимения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Let’s remember the English year!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There are … seasons in the English year. They are winter, …., summer </a:t>
            </a:r>
          </a:p>
          <a:p>
            <a:pPr>
              <a:buNone/>
            </a:pPr>
            <a:r>
              <a:rPr lang="en-US" b="1" dirty="0" smtClean="0"/>
              <a:t>and … .</a:t>
            </a:r>
          </a:p>
          <a:p>
            <a:pPr>
              <a:buNone/>
            </a:pPr>
            <a:r>
              <a:rPr lang="en-US" dirty="0" smtClean="0"/>
              <a:t>Winter months are November, ..?..,..?.., and February.</a:t>
            </a: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00B0F0"/>
                </a:solidFill>
              </a:rPr>
              <a:t>Winter</a:t>
            </a:r>
            <a:r>
              <a:rPr lang="en-US" dirty="0" smtClean="0"/>
              <a:t>      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81000" y="1916832"/>
            <a:ext cx="4041648" cy="504056"/>
          </a:xfrm>
        </p:spPr>
        <p:txBody>
          <a:bodyPr/>
          <a:lstStyle/>
          <a:p>
            <a:r>
              <a:rPr lang="en-US" dirty="0" smtClean="0"/>
              <a:t>Children’s activities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721225" y="2060848"/>
            <a:ext cx="4041775" cy="432048"/>
          </a:xfrm>
        </p:spPr>
        <p:txBody>
          <a:bodyPr/>
          <a:lstStyle/>
          <a:p>
            <a:r>
              <a:rPr lang="en-US" dirty="0" smtClean="0"/>
              <a:t>           Winter holidays</a:t>
            </a:r>
            <a:endParaRPr lang="ru-RU" dirty="0"/>
          </a:p>
        </p:txBody>
      </p:sp>
      <p:pic>
        <p:nvPicPr>
          <p:cNvPr id="2050" name="Picture 2" descr="C:\Users\admin\Desktop\4 класс\2_81_0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620688"/>
            <a:ext cx="1656184" cy="1151879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4 класс\2_86_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1512168" cy="1051706"/>
          </a:xfrm>
          <a:prstGeom prst="rect">
            <a:avLst/>
          </a:prstGeom>
          <a:noFill/>
        </p:spPr>
      </p:pic>
      <p:pic>
        <p:nvPicPr>
          <p:cNvPr id="2052" name="Picture 4" descr="C:\Users\admin\Desktop\4 класс\hny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653136"/>
            <a:ext cx="1524000" cy="1511300"/>
          </a:xfrm>
          <a:prstGeom prst="rect">
            <a:avLst/>
          </a:prstGeom>
          <a:noFill/>
        </p:spPr>
      </p:pic>
      <p:pic>
        <p:nvPicPr>
          <p:cNvPr id="2" name="Picture 2" descr="C:\Users\admin\Desktop\4 класс\день свят Валентин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933056"/>
            <a:ext cx="2246650" cy="1728192"/>
          </a:xfrm>
          <a:prstGeom prst="rect">
            <a:avLst/>
          </a:prstGeom>
          <a:noFill/>
        </p:spPr>
      </p:pic>
      <p:pic>
        <p:nvPicPr>
          <p:cNvPr id="3" name="Picture 3" descr="C:\Users\admin\Desktop\4 класс\рождеств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996952"/>
            <a:ext cx="1835724" cy="1152128"/>
          </a:xfrm>
          <a:prstGeom prst="rect">
            <a:avLst/>
          </a:prstGeom>
          <a:noFill/>
        </p:spPr>
      </p:pic>
      <p:pic>
        <p:nvPicPr>
          <p:cNvPr id="5" name="Picture 4" descr="C:\Users\admin\Desktop\4 класс\сан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36912"/>
            <a:ext cx="1368152" cy="902980"/>
          </a:xfrm>
          <a:prstGeom prst="rect">
            <a:avLst/>
          </a:prstGeom>
          <a:noFill/>
        </p:spPr>
      </p:pic>
      <p:pic>
        <p:nvPicPr>
          <p:cNvPr id="6" name="Picture 6" descr="C:\Users\admin\Desktop\4 класс\снеговика лепи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564904"/>
            <a:ext cx="1728192" cy="1233929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005064"/>
            <a:ext cx="1800200" cy="12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Users\admin\Desktop\4 класс\лыжи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373216"/>
            <a:ext cx="1728192" cy="11497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3933056"/>
            <a:ext cx="1368152" cy="114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dmin\Desktop\4 класс\действия\3_25_0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517232"/>
            <a:ext cx="1296144" cy="901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4807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         Spring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5158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are   .... </a:t>
            </a:r>
            <a:r>
              <a:rPr lang="en-US" dirty="0" smtClean="0">
                <a:solidFill>
                  <a:srgbClr val="00B050"/>
                </a:solidFill>
              </a:rPr>
              <a:t>spring</a:t>
            </a:r>
            <a:r>
              <a:rPr lang="en-US" dirty="0" smtClean="0"/>
              <a:t> months in England.  They are   ....... and …....</a:t>
            </a:r>
          </a:p>
          <a:p>
            <a:pPr>
              <a:buNone/>
            </a:pPr>
            <a:r>
              <a:rPr lang="en-US" dirty="0" smtClean="0"/>
              <a:t> ….is the ……spring month.   April is the …… spring…..In spring the days are …., and the….. are ……</a:t>
            </a:r>
          </a:p>
          <a:p>
            <a:pPr>
              <a:buNone/>
            </a:pPr>
            <a:r>
              <a:rPr lang="en-US" dirty="0" smtClean="0"/>
              <a:t>It is usually   …. </a:t>
            </a:r>
          </a:p>
          <a:p>
            <a:pPr>
              <a:buNone/>
            </a:pPr>
            <a:r>
              <a:rPr lang="en-US" dirty="0" smtClean="0"/>
              <a:t>In March the English people ……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April they celebrate                          and   </a:t>
            </a:r>
          </a:p>
          <a:p>
            <a:endParaRPr lang="ru-RU" dirty="0"/>
          </a:p>
        </p:txBody>
      </p:sp>
      <p:pic>
        <p:nvPicPr>
          <p:cNvPr id="8" name="Picture 3" descr="C:\Users\admin\Desktop\4 класс\2_80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1138882" cy="792088"/>
          </a:xfrm>
          <a:prstGeom prst="rect">
            <a:avLst/>
          </a:prstGeom>
          <a:noFill/>
        </p:spPr>
      </p:pic>
      <p:pic>
        <p:nvPicPr>
          <p:cNvPr id="9" name="Picture 4" descr="C:\Users\admin\Desktop\4 класс\весна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1536171" cy="1152128"/>
          </a:xfrm>
          <a:prstGeom prst="rect">
            <a:avLst/>
          </a:prstGeom>
          <a:noFill/>
        </p:spPr>
      </p:pic>
      <p:pic>
        <p:nvPicPr>
          <p:cNvPr id="10" name="Picture 2" descr="C:\Users\admin\Desktop\4 класс\мамин день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1224136" cy="812479"/>
          </a:xfrm>
          <a:prstGeom prst="rect">
            <a:avLst/>
          </a:prstGeom>
          <a:noFill/>
        </p:spPr>
      </p:pic>
      <p:pic>
        <p:nvPicPr>
          <p:cNvPr id="11" name="Picture 6" descr="C:\Users\admin\Desktop\4 класс\1 апрел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301208"/>
            <a:ext cx="1296144" cy="1056639"/>
          </a:xfrm>
          <a:prstGeom prst="rect">
            <a:avLst/>
          </a:prstGeom>
          <a:noFill/>
        </p:spPr>
      </p:pic>
      <p:pic>
        <p:nvPicPr>
          <p:cNvPr id="4099" name="Picture 3" descr="C:\Users\admin\Desktop\4 класс\пасха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157192"/>
            <a:ext cx="1368152" cy="1368152"/>
          </a:xfrm>
          <a:prstGeom prst="rect">
            <a:avLst/>
          </a:prstGeom>
          <a:noFill/>
        </p:spPr>
      </p:pic>
      <p:pic>
        <p:nvPicPr>
          <p:cNvPr id="4100" name="Picture 4" descr="C:\Users\admin\Desktop\4 класс\весна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296144" cy="11783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</a:t>
            </a:r>
            <a:r>
              <a:rPr lang="ru-RU" smtClean="0"/>
              <a:t>ВЕСНА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mtClean="0"/>
          </a:p>
          <a:p>
            <a:r>
              <a:rPr lang="ru-RU" smtClean="0"/>
              <a:t>Есть 2 весенних месяца в Англии. </a:t>
            </a:r>
            <a:r>
              <a:rPr lang="en-US" smtClean="0"/>
              <a:t> </a:t>
            </a:r>
            <a:r>
              <a:rPr lang="ru-RU" smtClean="0"/>
              <a:t>Это март и апрель. Март-первый весенний месяц</a:t>
            </a:r>
            <a:r>
              <a:rPr lang="en-US" smtClean="0"/>
              <a:t>.   </a:t>
            </a:r>
            <a:r>
              <a:rPr lang="ru-RU" smtClean="0"/>
              <a:t>Апрель-второй весенний месяц. </a:t>
            </a:r>
          </a:p>
          <a:p>
            <a:r>
              <a:rPr lang="ru-RU" smtClean="0"/>
              <a:t>Весной дни длинные, а ночи короткие.</a:t>
            </a:r>
            <a:endParaRPr lang="en-US" smtClean="0"/>
          </a:p>
          <a:p>
            <a:r>
              <a:rPr lang="ru-RU" smtClean="0"/>
              <a:t>Весной обычно тепло.</a:t>
            </a:r>
            <a:endParaRPr lang="en-US" smtClean="0"/>
          </a:p>
          <a:p>
            <a:r>
              <a:rPr lang="ru-RU" smtClean="0"/>
              <a:t>В марте англичане празднуют Мамин День.</a:t>
            </a:r>
            <a:r>
              <a:rPr lang="en-US" smtClean="0"/>
              <a:t> </a:t>
            </a:r>
            <a:r>
              <a:rPr lang="ru-RU" smtClean="0"/>
              <a:t> В апреле они празднуют Пасху  </a:t>
            </a:r>
          </a:p>
          <a:p>
            <a:r>
              <a:rPr lang="ru-RU" smtClean="0"/>
              <a:t>и День Смеха.</a:t>
            </a:r>
            <a:endParaRPr lang="en-US" smtClean="0"/>
          </a:p>
          <a:p>
            <a:endParaRPr lang="ru-RU" dirty="0"/>
          </a:p>
        </p:txBody>
      </p:sp>
      <p:pic>
        <p:nvPicPr>
          <p:cNvPr id="9" name="Picture 4" descr="C:\Users\admin\Desktop\4 класс\весна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536171" cy="1152128"/>
          </a:xfrm>
          <a:prstGeom prst="rect">
            <a:avLst/>
          </a:prstGeom>
          <a:noFill/>
        </p:spPr>
      </p:pic>
      <p:pic>
        <p:nvPicPr>
          <p:cNvPr id="4100" name="Picture 4" descr="C:\Users\admin\Desktop\4 класс\весна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41168"/>
            <a:ext cx="1728192" cy="15710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360</TotalTime>
  <Words>395</Words>
  <Application>Microsoft Office PowerPoint</Application>
  <PresentationFormat>Экран (4:3)</PresentationFormat>
  <Paragraphs>62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Городская</vt:lpstr>
      <vt:lpstr>Аспект</vt:lpstr>
      <vt:lpstr>Официальная</vt:lpstr>
      <vt:lpstr>Открытая</vt:lpstr>
      <vt:lpstr>Метро</vt:lpstr>
      <vt:lpstr>The English  Year</vt:lpstr>
      <vt:lpstr>         English tongue twisters</vt:lpstr>
      <vt:lpstr>               Фонетическая зарядка</vt:lpstr>
      <vt:lpstr>Guess the months!</vt:lpstr>
      <vt:lpstr>Неопределенно-личные местоимения</vt:lpstr>
      <vt:lpstr>Let’s remember the English year!</vt:lpstr>
      <vt:lpstr>                Winter       </vt:lpstr>
      <vt:lpstr>          Spring</vt:lpstr>
      <vt:lpstr>          ВЕСНА</vt:lpstr>
      <vt:lpstr>HOME TASK:   стр.116 упр.7, отвечать на вопросы по тексту «The English Year»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Year</dc:title>
  <dc:creator>admin</dc:creator>
  <cp:lastModifiedBy>admin</cp:lastModifiedBy>
  <cp:revision>41</cp:revision>
  <dcterms:created xsi:type="dcterms:W3CDTF">2013-03-24T06:37:18Z</dcterms:created>
  <dcterms:modified xsi:type="dcterms:W3CDTF">2013-03-27T13:53:42Z</dcterms:modified>
</cp:coreProperties>
</file>