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2" r:id="rId4"/>
    <p:sldId id="263" r:id="rId5"/>
    <p:sldId id="257" r:id="rId6"/>
    <p:sldId id="261" r:id="rId7"/>
    <p:sldId id="258" r:id="rId8"/>
    <p:sldId id="259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C7C1-C349-4111-8405-04A382824AEC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08F7-54B6-4925-A154-1CF5635E3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941965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C7C1-C349-4111-8405-04A382824AEC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08F7-54B6-4925-A154-1CF5635E3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239582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C7C1-C349-4111-8405-04A382824AEC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08F7-54B6-4925-A154-1CF5635E3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374350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E3100-1D16-4665-A863-A7C42528126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61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08444-CCAA-435A-AF3E-2F60A6850BC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851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C2173-3547-489D-AC8A-3D597D927D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44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EA35F-D9DA-4C72-B73D-FDF698B67CE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47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E1107-8BB2-434E-8AE1-039409B8D88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21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C3DA3-EE87-4BE9-826A-0753270776F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41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9E6D0-E744-4409-A525-B8E8E58523A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907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28EFD-3B84-49AB-AA2D-74812E46CCD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29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C7C1-C349-4111-8405-04A382824AEC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08F7-54B6-4925-A154-1CF5635E3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409490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54079-ADA2-45C0-B07E-A6155EBF4CE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359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10165-8C0A-4C49-B3CC-9AFD1DBF0B0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82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1B377-9CC0-43B5-8A18-D0A380D4065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69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C7C1-C349-4111-8405-04A382824AEC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08F7-54B6-4925-A154-1CF5635E3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89611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C7C1-C349-4111-8405-04A382824AEC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08F7-54B6-4925-A154-1CF5635E3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521560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C7C1-C349-4111-8405-04A382824AEC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08F7-54B6-4925-A154-1CF5635E3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619735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C7C1-C349-4111-8405-04A382824AEC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08F7-54B6-4925-A154-1CF5635E3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135153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C7C1-C349-4111-8405-04A382824AEC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08F7-54B6-4925-A154-1CF5635E3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23925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C7C1-C349-4111-8405-04A382824AEC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08F7-54B6-4925-A154-1CF5635E3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545249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C7C1-C349-4111-8405-04A382824AEC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08F7-54B6-4925-A154-1CF5635E3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755339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7C7C1-C349-4111-8405-04A382824AEC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608F7-54B6-4925-A154-1CF5635E3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76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FB10C2-B723-40F9-8570-A425D9845EF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8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Математика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429000"/>
            <a:ext cx="6400800" cy="62292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Число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6, 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ц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ифра 6.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4402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Урок математики в 1 классе</a:t>
            </a:r>
          </a:p>
          <a:p>
            <a:pPr algn="ctr"/>
            <a:r>
              <a:rPr lang="ru-RU" dirty="0"/>
              <a:t>УМК «Перспектива», Л.Г. </a:t>
            </a:r>
            <a:r>
              <a:rPr lang="ru-RU" dirty="0" err="1"/>
              <a:t>Петерсон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Ч.1, урок </a:t>
            </a:r>
            <a:r>
              <a:rPr lang="ru-RU" dirty="0" smtClean="0"/>
              <a:t>33.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Учитель начальных классов  МОБУ СОШ </a:t>
            </a:r>
          </a:p>
          <a:p>
            <a:pPr algn="ctr"/>
            <a:r>
              <a:rPr lang="ru-RU" dirty="0"/>
              <a:t>№ 10 Г. Благовещенска</a:t>
            </a:r>
          </a:p>
          <a:p>
            <a:pPr algn="ctr"/>
            <a:r>
              <a:rPr lang="ru-RU" dirty="0" err="1"/>
              <a:t>Юпатова</a:t>
            </a:r>
            <a:r>
              <a:rPr lang="ru-RU" dirty="0"/>
              <a:t> Ольга Анатольевна</a:t>
            </a:r>
          </a:p>
        </p:txBody>
      </p:sp>
    </p:spTree>
    <p:extLst>
      <p:ext uri="{BB962C8B-B14F-4D97-AF65-F5344CB8AC3E}">
        <p14:creationId xmlns:p14="http://schemas.microsoft.com/office/powerpoint/2010/main" val="20097275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АГ 1 К УЧЕБНОЙ ДЕЯТЕЛЬНОСТИ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260648"/>
            <a:ext cx="8092815" cy="6272496"/>
          </a:xfrm>
        </p:spPr>
      </p:pic>
    </p:spTree>
    <p:extLst>
      <p:ext uri="{BB962C8B-B14F-4D97-AF65-F5344CB8AC3E}">
        <p14:creationId xmlns:p14="http://schemas.microsoft.com/office/powerpoint/2010/main" val="28278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ШАГ 2 К УЧЕБНОЙ ДЕЯТЕЛЬНОСТИ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894691" cy="616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18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esktop\img2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3" t="5051" r="8517" b="63030"/>
          <a:stretch/>
        </p:blipFill>
        <p:spPr bwMode="auto">
          <a:xfrm>
            <a:off x="0" y="346364"/>
            <a:ext cx="8971412" cy="509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1884165" y="2119745"/>
            <a:ext cx="1884271" cy="526473"/>
          </a:xfrm>
          <a:custGeom>
            <a:avLst/>
            <a:gdLst>
              <a:gd name="connsiteX0" fmla="*/ 1884271 w 1884271"/>
              <a:gd name="connsiteY0" fmla="*/ 0 h 526473"/>
              <a:gd name="connsiteX1" fmla="*/ 1814999 w 1884271"/>
              <a:gd name="connsiteY1" fmla="*/ 27710 h 526473"/>
              <a:gd name="connsiteX2" fmla="*/ 1690308 w 1884271"/>
              <a:gd name="connsiteY2" fmla="*/ 96982 h 526473"/>
              <a:gd name="connsiteX3" fmla="*/ 1565617 w 1884271"/>
              <a:gd name="connsiteY3" fmla="*/ 193964 h 526473"/>
              <a:gd name="connsiteX4" fmla="*/ 1482490 w 1884271"/>
              <a:gd name="connsiteY4" fmla="*/ 221673 h 526473"/>
              <a:gd name="connsiteX5" fmla="*/ 1371653 w 1884271"/>
              <a:gd name="connsiteY5" fmla="*/ 263237 h 526473"/>
              <a:gd name="connsiteX6" fmla="*/ 1330090 w 1884271"/>
              <a:gd name="connsiteY6" fmla="*/ 277091 h 526473"/>
              <a:gd name="connsiteX7" fmla="*/ 1274671 w 1884271"/>
              <a:gd name="connsiteY7" fmla="*/ 290946 h 526473"/>
              <a:gd name="connsiteX8" fmla="*/ 1108417 w 1884271"/>
              <a:gd name="connsiteY8" fmla="*/ 318655 h 526473"/>
              <a:gd name="connsiteX9" fmla="*/ 1011435 w 1884271"/>
              <a:gd name="connsiteY9" fmla="*/ 346364 h 526473"/>
              <a:gd name="connsiteX10" fmla="*/ 817471 w 1884271"/>
              <a:gd name="connsiteY10" fmla="*/ 360219 h 526473"/>
              <a:gd name="connsiteX11" fmla="*/ 609653 w 1884271"/>
              <a:gd name="connsiteY11" fmla="*/ 387928 h 526473"/>
              <a:gd name="connsiteX12" fmla="*/ 263290 w 1884271"/>
              <a:gd name="connsiteY12" fmla="*/ 415637 h 526473"/>
              <a:gd name="connsiteX13" fmla="*/ 124744 w 1884271"/>
              <a:gd name="connsiteY13" fmla="*/ 443346 h 526473"/>
              <a:gd name="connsiteX14" fmla="*/ 27762 w 1884271"/>
              <a:gd name="connsiteY14" fmla="*/ 471055 h 526473"/>
              <a:gd name="connsiteX15" fmla="*/ 53 w 1884271"/>
              <a:gd name="connsiteY15" fmla="*/ 526473 h 52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84271" h="526473">
                <a:moveTo>
                  <a:pt x="1884271" y="0"/>
                </a:moveTo>
                <a:cubicBezTo>
                  <a:pt x="1861180" y="9237"/>
                  <a:pt x="1836832" y="15801"/>
                  <a:pt x="1814999" y="27710"/>
                </a:cubicBezTo>
                <a:cubicBezTo>
                  <a:pt x="1665284" y="109374"/>
                  <a:pt x="1787336" y="64640"/>
                  <a:pt x="1690308" y="96982"/>
                </a:cubicBezTo>
                <a:cubicBezTo>
                  <a:pt x="1654446" y="132844"/>
                  <a:pt x="1615332" y="177392"/>
                  <a:pt x="1565617" y="193964"/>
                </a:cubicBezTo>
                <a:lnTo>
                  <a:pt x="1482490" y="221673"/>
                </a:lnTo>
                <a:cubicBezTo>
                  <a:pt x="1414070" y="267286"/>
                  <a:pt x="1467525" y="239269"/>
                  <a:pt x="1371653" y="263237"/>
                </a:cubicBezTo>
                <a:cubicBezTo>
                  <a:pt x="1357485" y="266779"/>
                  <a:pt x="1344132" y="273079"/>
                  <a:pt x="1330090" y="277091"/>
                </a:cubicBezTo>
                <a:cubicBezTo>
                  <a:pt x="1311781" y="282322"/>
                  <a:pt x="1293259" y="286815"/>
                  <a:pt x="1274671" y="290946"/>
                </a:cubicBezTo>
                <a:cubicBezTo>
                  <a:pt x="1201748" y="307151"/>
                  <a:pt x="1189367" y="307090"/>
                  <a:pt x="1108417" y="318655"/>
                </a:cubicBezTo>
                <a:cubicBezTo>
                  <a:pt x="1082143" y="327413"/>
                  <a:pt x="1037534" y="343464"/>
                  <a:pt x="1011435" y="346364"/>
                </a:cubicBezTo>
                <a:cubicBezTo>
                  <a:pt x="947012" y="353522"/>
                  <a:pt x="882126" y="355601"/>
                  <a:pt x="817471" y="360219"/>
                </a:cubicBezTo>
                <a:cubicBezTo>
                  <a:pt x="712963" y="381120"/>
                  <a:pt x="751379" y="375780"/>
                  <a:pt x="609653" y="387928"/>
                </a:cubicBezTo>
                <a:lnTo>
                  <a:pt x="263290" y="415637"/>
                </a:lnTo>
                <a:cubicBezTo>
                  <a:pt x="134562" y="447817"/>
                  <a:pt x="294599" y="409375"/>
                  <a:pt x="124744" y="443346"/>
                </a:cubicBezTo>
                <a:cubicBezTo>
                  <a:pt x="81246" y="452046"/>
                  <a:pt x="67381" y="457848"/>
                  <a:pt x="27762" y="471055"/>
                </a:cubicBezTo>
                <a:cubicBezTo>
                  <a:pt x="-2509" y="516461"/>
                  <a:pt x="53" y="495968"/>
                  <a:pt x="53" y="526473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flipH="1">
            <a:off x="5645034" y="2119744"/>
            <a:ext cx="2167325" cy="526474"/>
          </a:xfrm>
          <a:custGeom>
            <a:avLst/>
            <a:gdLst>
              <a:gd name="connsiteX0" fmla="*/ 1884271 w 1884271"/>
              <a:gd name="connsiteY0" fmla="*/ 0 h 526473"/>
              <a:gd name="connsiteX1" fmla="*/ 1814999 w 1884271"/>
              <a:gd name="connsiteY1" fmla="*/ 27710 h 526473"/>
              <a:gd name="connsiteX2" fmla="*/ 1690308 w 1884271"/>
              <a:gd name="connsiteY2" fmla="*/ 96982 h 526473"/>
              <a:gd name="connsiteX3" fmla="*/ 1565617 w 1884271"/>
              <a:gd name="connsiteY3" fmla="*/ 193964 h 526473"/>
              <a:gd name="connsiteX4" fmla="*/ 1482490 w 1884271"/>
              <a:gd name="connsiteY4" fmla="*/ 221673 h 526473"/>
              <a:gd name="connsiteX5" fmla="*/ 1371653 w 1884271"/>
              <a:gd name="connsiteY5" fmla="*/ 263237 h 526473"/>
              <a:gd name="connsiteX6" fmla="*/ 1330090 w 1884271"/>
              <a:gd name="connsiteY6" fmla="*/ 277091 h 526473"/>
              <a:gd name="connsiteX7" fmla="*/ 1274671 w 1884271"/>
              <a:gd name="connsiteY7" fmla="*/ 290946 h 526473"/>
              <a:gd name="connsiteX8" fmla="*/ 1108417 w 1884271"/>
              <a:gd name="connsiteY8" fmla="*/ 318655 h 526473"/>
              <a:gd name="connsiteX9" fmla="*/ 1011435 w 1884271"/>
              <a:gd name="connsiteY9" fmla="*/ 346364 h 526473"/>
              <a:gd name="connsiteX10" fmla="*/ 817471 w 1884271"/>
              <a:gd name="connsiteY10" fmla="*/ 360219 h 526473"/>
              <a:gd name="connsiteX11" fmla="*/ 609653 w 1884271"/>
              <a:gd name="connsiteY11" fmla="*/ 387928 h 526473"/>
              <a:gd name="connsiteX12" fmla="*/ 263290 w 1884271"/>
              <a:gd name="connsiteY12" fmla="*/ 415637 h 526473"/>
              <a:gd name="connsiteX13" fmla="*/ 124744 w 1884271"/>
              <a:gd name="connsiteY13" fmla="*/ 443346 h 526473"/>
              <a:gd name="connsiteX14" fmla="*/ 27762 w 1884271"/>
              <a:gd name="connsiteY14" fmla="*/ 471055 h 526473"/>
              <a:gd name="connsiteX15" fmla="*/ 53 w 1884271"/>
              <a:gd name="connsiteY15" fmla="*/ 526473 h 52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84271" h="526473">
                <a:moveTo>
                  <a:pt x="1884271" y="0"/>
                </a:moveTo>
                <a:cubicBezTo>
                  <a:pt x="1861180" y="9237"/>
                  <a:pt x="1836832" y="15801"/>
                  <a:pt x="1814999" y="27710"/>
                </a:cubicBezTo>
                <a:cubicBezTo>
                  <a:pt x="1665284" y="109374"/>
                  <a:pt x="1787336" y="64640"/>
                  <a:pt x="1690308" y="96982"/>
                </a:cubicBezTo>
                <a:cubicBezTo>
                  <a:pt x="1654446" y="132844"/>
                  <a:pt x="1615332" y="177392"/>
                  <a:pt x="1565617" y="193964"/>
                </a:cubicBezTo>
                <a:lnTo>
                  <a:pt x="1482490" y="221673"/>
                </a:lnTo>
                <a:cubicBezTo>
                  <a:pt x="1414070" y="267286"/>
                  <a:pt x="1467525" y="239269"/>
                  <a:pt x="1371653" y="263237"/>
                </a:cubicBezTo>
                <a:cubicBezTo>
                  <a:pt x="1357485" y="266779"/>
                  <a:pt x="1344132" y="273079"/>
                  <a:pt x="1330090" y="277091"/>
                </a:cubicBezTo>
                <a:cubicBezTo>
                  <a:pt x="1311781" y="282322"/>
                  <a:pt x="1293259" y="286815"/>
                  <a:pt x="1274671" y="290946"/>
                </a:cubicBezTo>
                <a:cubicBezTo>
                  <a:pt x="1201748" y="307151"/>
                  <a:pt x="1189367" y="307090"/>
                  <a:pt x="1108417" y="318655"/>
                </a:cubicBezTo>
                <a:cubicBezTo>
                  <a:pt x="1082143" y="327413"/>
                  <a:pt x="1037534" y="343464"/>
                  <a:pt x="1011435" y="346364"/>
                </a:cubicBezTo>
                <a:cubicBezTo>
                  <a:pt x="947012" y="353522"/>
                  <a:pt x="882126" y="355601"/>
                  <a:pt x="817471" y="360219"/>
                </a:cubicBezTo>
                <a:cubicBezTo>
                  <a:pt x="712963" y="381120"/>
                  <a:pt x="751379" y="375780"/>
                  <a:pt x="609653" y="387928"/>
                </a:cubicBezTo>
                <a:lnTo>
                  <a:pt x="263290" y="415637"/>
                </a:lnTo>
                <a:cubicBezTo>
                  <a:pt x="134562" y="447817"/>
                  <a:pt x="294599" y="409375"/>
                  <a:pt x="124744" y="443346"/>
                </a:cubicBezTo>
                <a:cubicBezTo>
                  <a:pt x="81246" y="452046"/>
                  <a:pt x="67381" y="457848"/>
                  <a:pt x="27762" y="471055"/>
                </a:cubicBezTo>
                <a:cubicBezTo>
                  <a:pt x="-2509" y="516461"/>
                  <a:pt x="53" y="495968"/>
                  <a:pt x="53" y="526473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5786560" y="2119745"/>
            <a:ext cx="1884271" cy="526473"/>
          </a:xfrm>
          <a:custGeom>
            <a:avLst/>
            <a:gdLst>
              <a:gd name="connsiteX0" fmla="*/ 1884271 w 1884271"/>
              <a:gd name="connsiteY0" fmla="*/ 0 h 526473"/>
              <a:gd name="connsiteX1" fmla="*/ 1814999 w 1884271"/>
              <a:gd name="connsiteY1" fmla="*/ 27710 h 526473"/>
              <a:gd name="connsiteX2" fmla="*/ 1690308 w 1884271"/>
              <a:gd name="connsiteY2" fmla="*/ 96982 h 526473"/>
              <a:gd name="connsiteX3" fmla="*/ 1565617 w 1884271"/>
              <a:gd name="connsiteY3" fmla="*/ 193964 h 526473"/>
              <a:gd name="connsiteX4" fmla="*/ 1482490 w 1884271"/>
              <a:gd name="connsiteY4" fmla="*/ 221673 h 526473"/>
              <a:gd name="connsiteX5" fmla="*/ 1371653 w 1884271"/>
              <a:gd name="connsiteY5" fmla="*/ 263237 h 526473"/>
              <a:gd name="connsiteX6" fmla="*/ 1330090 w 1884271"/>
              <a:gd name="connsiteY6" fmla="*/ 277091 h 526473"/>
              <a:gd name="connsiteX7" fmla="*/ 1274671 w 1884271"/>
              <a:gd name="connsiteY7" fmla="*/ 290946 h 526473"/>
              <a:gd name="connsiteX8" fmla="*/ 1108417 w 1884271"/>
              <a:gd name="connsiteY8" fmla="*/ 318655 h 526473"/>
              <a:gd name="connsiteX9" fmla="*/ 1011435 w 1884271"/>
              <a:gd name="connsiteY9" fmla="*/ 346364 h 526473"/>
              <a:gd name="connsiteX10" fmla="*/ 817471 w 1884271"/>
              <a:gd name="connsiteY10" fmla="*/ 360219 h 526473"/>
              <a:gd name="connsiteX11" fmla="*/ 609653 w 1884271"/>
              <a:gd name="connsiteY11" fmla="*/ 387928 h 526473"/>
              <a:gd name="connsiteX12" fmla="*/ 263290 w 1884271"/>
              <a:gd name="connsiteY12" fmla="*/ 415637 h 526473"/>
              <a:gd name="connsiteX13" fmla="*/ 124744 w 1884271"/>
              <a:gd name="connsiteY13" fmla="*/ 443346 h 526473"/>
              <a:gd name="connsiteX14" fmla="*/ 27762 w 1884271"/>
              <a:gd name="connsiteY14" fmla="*/ 471055 h 526473"/>
              <a:gd name="connsiteX15" fmla="*/ 53 w 1884271"/>
              <a:gd name="connsiteY15" fmla="*/ 526473 h 52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84271" h="526473">
                <a:moveTo>
                  <a:pt x="1884271" y="0"/>
                </a:moveTo>
                <a:cubicBezTo>
                  <a:pt x="1861180" y="9237"/>
                  <a:pt x="1836832" y="15801"/>
                  <a:pt x="1814999" y="27710"/>
                </a:cubicBezTo>
                <a:cubicBezTo>
                  <a:pt x="1665284" y="109374"/>
                  <a:pt x="1787336" y="64640"/>
                  <a:pt x="1690308" y="96982"/>
                </a:cubicBezTo>
                <a:cubicBezTo>
                  <a:pt x="1654446" y="132844"/>
                  <a:pt x="1615332" y="177392"/>
                  <a:pt x="1565617" y="193964"/>
                </a:cubicBezTo>
                <a:lnTo>
                  <a:pt x="1482490" y="221673"/>
                </a:lnTo>
                <a:cubicBezTo>
                  <a:pt x="1414070" y="267286"/>
                  <a:pt x="1467525" y="239269"/>
                  <a:pt x="1371653" y="263237"/>
                </a:cubicBezTo>
                <a:cubicBezTo>
                  <a:pt x="1357485" y="266779"/>
                  <a:pt x="1344132" y="273079"/>
                  <a:pt x="1330090" y="277091"/>
                </a:cubicBezTo>
                <a:cubicBezTo>
                  <a:pt x="1311781" y="282322"/>
                  <a:pt x="1293259" y="286815"/>
                  <a:pt x="1274671" y="290946"/>
                </a:cubicBezTo>
                <a:cubicBezTo>
                  <a:pt x="1201748" y="307151"/>
                  <a:pt x="1189367" y="307090"/>
                  <a:pt x="1108417" y="318655"/>
                </a:cubicBezTo>
                <a:cubicBezTo>
                  <a:pt x="1082143" y="327413"/>
                  <a:pt x="1037534" y="343464"/>
                  <a:pt x="1011435" y="346364"/>
                </a:cubicBezTo>
                <a:cubicBezTo>
                  <a:pt x="947012" y="353522"/>
                  <a:pt x="882126" y="355601"/>
                  <a:pt x="817471" y="360219"/>
                </a:cubicBezTo>
                <a:cubicBezTo>
                  <a:pt x="712963" y="381120"/>
                  <a:pt x="751379" y="375780"/>
                  <a:pt x="609653" y="387928"/>
                </a:cubicBezTo>
                <a:lnTo>
                  <a:pt x="263290" y="415637"/>
                </a:lnTo>
                <a:cubicBezTo>
                  <a:pt x="134562" y="447817"/>
                  <a:pt x="294599" y="409375"/>
                  <a:pt x="124744" y="443346"/>
                </a:cubicBezTo>
                <a:cubicBezTo>
                  <a:pt x="81246" y="452046"/>
                  <a:pt x="67381" y="457848"/>
                  <a:pt x="27762" y="471055"/>
                </a:cubicBezTo>
                <a:cubicBezTo>
                  <a:pt x="-2509" y="516461"/>
                  <a:pt x="53" y="495968"/>
                  <a:pt x="53" y="526473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5576" y="3772836"/>
            <a:ext cx="432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.</a:t>
            </a:r>
            <a:endParaRPr lang="ru-RU" sz="6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64715" y="3772835"/>
            <a:ext cx="432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.</a:t>
            </a:r>
            <a:endParaRPr lang="ru-RU" sz="6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04581" y="3772836"/>
            <a:ext cx="432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.</a:t>
            </a:r>
            <a:endParaRPr lang="ru-RU" sz="6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4123216"/>
            <a:ext cx="432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.</a:t>
            </a:r>
            <a:endParaRPr lang="ru-RU" sz="6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64715" y="4123216"/>
            <a:ext cx="432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.</a:t>
            </a:r>
            <a:endParaRPr lang="ru-RU" sz="6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14569" y="4123216"/>
            <a:ext cx="432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.</a:t>
            </a:r>
            <a:endParaRPr lang="ru-RU" sz="6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23592" y="4244895"/>
            <a:ext cx="864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6</a:t>
            </a:r>
            <a:endParaRPr lang="ru-RU" sz="7200" b="1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8028384" y="4648530"/>
            <a:ext cx="6480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532440" y="4845059"/>
            <a:ext cx="438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371450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6" grpId="0"/>
      <p:bldP spid="10" grpId="0"/>
      <p:bldP spid="11" grpId="0"/>
      <p:bldP spid="12" grpId="0"/>
      <p:bldP spid="13" grpId="0"/>
      <p:bldP spid="14" grpId="0"/>
      <p:bldP spid="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11430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70" name="Arc 6"/>
          <p:cNvSpPr>
            <a:spLocks/>
          </p:cNvSpPr>
          <p:nvPr/>
        </p:nvSpPr>
        <p:spPr bwMode="auto">
          <a:xfrm rot="16800805" flipV="1">
            <a:off x="1866106" y="3005932"/>
            <a:ext cx="3051175" cy="252253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6573 w 43200"/>
              <a:gd name="T1" fmla="*/ 42620 h 43200"/>
              <a:gd name="T2" fmla="*/ 27773 w 43200"/>
              <a:gd name="T3" fmla="*/ 4229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6572" y="42619"/>
                </a:moveTo>
                <a:cubicBezTo>
                  <a:pt x="24943" y="43005"/>
                  <a:pt x="232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151"/>
                  <a:pt x="36926" y="39569"/>
                  <a:pt x="27773" y="42299"/>
                </a:cubicBezTo>
              </a:path>
              <a:path w="43200" h="43200" stroke="0" extrusionOk="0">
                <a:moveTo>
                  <a:pt x="26572" y="42619"/>
                </a:moveTo>
                <a:cubicBezTo>
                  <a:pt x="24943" y="43005"/>
                  <a:pt x="232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151"/>
                  <a:pt x="36926" y="39569"/>
                  <a:pt x="27773" y="42299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71" name="Arc 7"/>
          <p:cNvSpPr>
            <a:spLocks/>
          </p:cNvSpPr>
          <p:nvPr/>
        </p:nvSpPr>
        <p:spPr bwMode="auto">
          <a:xfrm rot="1274715" flipH="1">
            <a:off x="2678113" y="1068388"/>
            <a:ext cx="2403475" cy="3175000"/>
          </a:xfrm>
          <a:custGeom>
            <a:avLst/>
            <a:gdLst>
              <a:gd name="G0" fmla="+- 14321 0 0"/>
              <a:gd name="G1" fmla="+- 21600 0 0"/>
              <a:gd name="G2" fmla="+- 21600 0 0"/>
              <a:gd name="T0" fmla="*/ 0 w 35921"/>
              <a:gd name="T1" fmla="*/ 5430 h 28780"/>
              <a:gd name="T2" fmla="*/ 34693 w 35921"/>
              <a:gd name="T3" fmla="*/ 28780 h 28780"/>
              <a:gd name="T4" fmla="*/ 14321 w 35921"/>
              <a:gd name="T5" fmla="*/ 21600 h 28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921" h="28780" fill="none" extrusionOk="0">
                <a:moveTo>
                  <a:pt x="-1" y="5429"/>
                </a:moveTo>
                <a:cubicBezTo>
                  <a:pt x="3950" y="1931"/>
                  <a:pt x="9044" y="-1"/>
                  <a:pt x="14321" y="0"/>
                </a:cubicBezTo>
                <a:cubicBezTo>
                  <a:pt x="26250" y="0"/>
                  <a:pt x="35921" y="9670"/>
                  <a:pt x="35921" y="21600"/>
                </a:cubicBezTo>
                <a:cubicBezTo>
                  <a:pt x="35921" y="24045"/>
                  <a:pt x="35505" y="26473"/>
                  <a:pt x="34692" y="28779"/>
                </a:cubicBezTo>
              </a:path>
              <a:path w="35921" h="28780" stroke="0" extrusionOk="0">
                <a:moveTo>
                  <a:pt x="-1" y="5429"/>
                </a:moveTo>
                <a:cubicBezTo>
                  <a:pt x="3950" y="1931"/>
                  <a:pt x="9044" y="-1"/>
                  <a:pt x="14321" y="0"/>
                </a:cubicBezTo>
                <a:cubicBezTo>
                  <a:pt x="26250" y="0"/>
                  <a:pt x="35921" y="9670"/>
                  <a:pt x="35921" y="21600"/>
                </a:cubicBezTo>
                <a:cubicBezTo>
                  <a:pt x="35921" y="24045"/>
                  <a:pt x="35505" y="26473"/>
                  <a:pt x="34692" y="28779"/>
                </a:cubicBezTo>
                <a:lnTo>
                  <a:pt x="14321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5257800" y="19812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1466">
            <a:off x="4473575" y="708025"/>
            <a:ext cx="3873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11250" r="13333" b="33749"/>
          <a:stretch>
            <a:fillRect/>
          </a:stretch>
        </p:blipFill>
        <p:spPr bwMode="auto">
          <a:xfrm>
            <a:off x="5638800" y="533400"/>
            <a:ext cx="16256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11250" r="13333" b="33749"/>
          <a:stretch>
            <a:fillRect/>
          </a:stretch>
        </p:blipFill>
        <p:spPr bwMode="auto">
          <a:xfrm>
            <a:off x="7315200" y="533400"/>
            <a:ext cx="16256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11250" r="13333" b="33749"/>
          <a:stretch>
            <a:fillRect/>
          </a:stretch>
        </p:blipFill>
        <p:spPr bwMode="auto">
          <a:xfrm>
            <a:off x="5562600" y="2514600"/>
            <a:ext cx="16256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1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11250" r="13333" b="33749"/>
          <a:stretch>
            <a:fillRect/>
          </a:stretch>
        </p:blipFill>
        <p:spPr bwMode="auto">
          <a:xfrm>
            <a:off x="7239000" y="2590800"/>
            <a:ext cx="16256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2" name="Picture 1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11250" r="13333" b="33749"/>
          <a:stretch>
            <a:fillRect/>
          </a:stretch>
        </p:blipFill>
        <p:spPr bwMode="auto">
          <a:xfrm>
            <a:off x="7315200" y="4648200"/>
            <a:ext cx="16256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3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11250" r="13333" b="33749"/>
          <a:stretch>
            <a:fillRect/>
          </a:stretch>
        </p:blipFill>
        <p:spPr bwMode="auto">
          <a:xfrm>
            <a:off x="5638800" y="4648200"/>
            <a:ext cx="162401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88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40518E-7 C -0.00799 -0.0185 -0.0158 -0.03677 -0.02257 -0.05065 C -0.02935 -0.06452 -0.0316 -0.07285 -0.04098 -0.08256 C -0.05035 -0.09228 -0.06806 -0.10384 -0.079 -0.1087 C -0.08994 -0.11355 -0.09688 -0.11263 -0.10712 -0.1124 C -0.11737 -0.11216 -0.12952 -0.11055 -0.14098 -0.10685 C -0.15244 -0.10315 -0.16372 -0.09875 -0.17622 -0.08996 C -0.18872 -0.08118 -0.20105 -0.07285 -0.21563 -0.05435 C -0.23021 -0.03585 -0.24879 -0.00694 -0.26355 0.02081 C -0.2783 0.04857 -0.29289 0.07956 -0.30435 0.11263 C -0.3158 0.1457 -0.32466 0.18432 -0.33247 0.2197 C -0.34028 0.25509 -0.34862 0.29371 -0.35087 0.3247 C -0.35313 0.35569 -0.35122 0.37812 -0.34653 0.40541 C -0.34185 0.4327 -0.33421 0.46647 -0.32257 0.48797 C -0.31094 0.50948 -0.2948 0.52243 -0.27622 0.53469 C -0.25764 0.54695 -0.23143 0.56105 -0.21129 0.56105 C -0.19115 0.56105 -0.16928 0.54463 -0.15504 0.53469 C -0.1408 0.52475 -0.13403 0.51364 -0.12535 0.50092 C -0.11667 0.48821 -0.11112 0.47687 -0.10296 0.45791 C -0.0948 0.43895 -0.08143 0.41235 -0.07622 0.38668 C -0.07101 0.36101 -0.06997 0.33141 -0.07188 0.30412 C -0.07379 0.27683 -0.08021 0.24746 -0.08733 0.2234 C -0.09445 0.19935 -0.10157 0.17738 -0.11424 0.15957 C -0.12691 0.14177 -0.14601 0.12465 -0.16355 0.11633 C -0.18108 0.108 -0.20226 0.10615 -0.2198 0.10893 C -0.23733 0.1117 -0.25573 0.12257 -0.2691 0.13321 C -0.28247 0.14385 -0.28855 0.15402 -0.3 0.17276 C -0.31146 0.19149 -0.33178 0.23358 -0.3382 0.24584 " pathEditMode="relative" rAng="0" ptsTypes="aaaaaaaaaaaaaaaaaaaaaaaaaaaA">
                                      <p:cBhvr>
                                        <p:cTn id="6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56" y="22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esktop\img2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98" t="7475" b="73131"/>
          <a:stretch/>
        </p:blipFill>
        <p:spPr bwMode="auto">
          <a:xfrm>
            <a:off x="-6343" y="512618"/>
            <a:ext cx="9210066" cy="284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гнутая вверх стрелка 3"/>
          <p:cNvSpPr/>
          <p:nvPr/>
        </p:nvSpPr>
        <p:spPr>
          <a:xfrm>
            <a:off x="3499372" y="1268760"/>
            <a:ext cx="583557" cy="288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верх стрелка 5"/>
          <p:cNvSpPr/>
          <p:nvPr/>
        </p:nvSpPr>
        <p:spPr>
          <a:xfrm>
            <a:off x="2915816" y="1268372"/>
            <a:ext cx="583557" cy="2884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666" y="1961770"/>
            <a:ext cx="291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7" name="Выгнутая вверх стрелка 6"/>
          <p:cNvSpPr/>
          <p:nvPr/>
        </p:nvSpPr>
        <p:spPr>
          <a:xfrm flipH="1">
            <a:off x="8316416" y="1268372"/>
            <a:ext cx="576064" cy="288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flipH="1">
            <a:off x="7164288" y="1268372"/>
            <a:ext cx="576064" cy="288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flipH="1">
            <a:off x="7740352" y="1281451"/>
            <a:ext cx="576064" cy="288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4463" y="1961770"/>
            <a:ext cx="291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637104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  <p:bldP spid="7" grpId="0" animBg="1"/>
      <p:bldP spid="9" grpId="0" animBg="1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esktop\img2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92" t="26262" b="43838"/>
          <a:stretch/>
        </p:blipFill>
        <p:spPr bwMode="auto">
          <a:xfrm>
            <a:off x="59353" y="764704"/>
            <a:ext cx="910691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170080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&lt;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 rot="10800000">
            <a:off x="3131840" y="1752925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&lt;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170080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&lt;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 rot="10800000">
            <a:off x="7731265" y="175292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&lt;</a:t>
            </a:r>
            <a:endParaRPr lang="ru-RU" sz="3200" b="1" dirty="0"/>
          </a:p>
        </p:txBody>
      </p:sp>
      <p:pic>
        <p:nvPicPr>
          <p:cNvPr id="9" name="Picture 2" descr="C:\Desktop\img2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11" t="41212" r="50490" b="55178"/>
          <a:stretch/>
        </p:blipFill>
        <p:spPr bwMode="auto">
          <a:xfrm>
            <a:off x="3022281" y="3501008"/>
            <a:ext cx="651164" cy="53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esktop\img2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999" t="41212" r="28033" b="55178"/>
          <a:stretch/>
        </p:blipFill>
        <p:spPr bwMode="auto">
          <a:xfrm>
            <a:off x="557986" y="3501008"/>
            <a:ext cx="539196" cy="53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1" r="21476"/>
          <a:stretch/>
        </p:blipFill>
        <p:spPr bwMode="auto">
          <a:xfrm>
            <a:off x="1763688" y="3525153"/>
            <a:ext cx="65116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Desktop\img2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41" t="41212" r="62370" b="55178"/>
          <a:stretch/>
        </p:blipFill>
        <p:spPr bwMode="auto">
          <a:xfrm>
            <a:off x="4347493" y="3558125"/>
            <a:ext cx="530636" cy="53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esktop\img2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79" t="41212" r="74364" b="55178"/>
          <a:stretch/>
        </p:blipFill>
        <p:spPr bwMode="auto">
          <a:xfrm>
            <a:off x="5604566" y="3563983"/>
            <a:ext cx="527156" cy="53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9541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esktop\img2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8" t="55354" b="23838"/>
          <a:stretch/>
        </p:blipFill>
        <p:spPr bwMode="auto">
          <a:xfrm>
            <a:off x="197400" y="1124744"/>
            <a:ext cx="8891717" cy="294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esktop\img2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8" t="60907" r="70295" b="36143"/>
          <a:stretch/>
        </p:blipFill>
        <p:spPr bwMode="auto">
          <a:xfrm>
            <a:off x="4643258" y="1916832"/>
            <a:ext cx="547821" cy="41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esktop\img2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3" t="60907" r="49970" b="36143"/>
          <a:stretch/>
        </p:blipFill>
        <p:spPr bwMode="auto">
          <a:xfrm>
            <a:off x="5238338" y="1941510"/>
            <a:ext cx="1032124" cy="41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68344" y="191959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388424" y="187300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948264" y="270892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668344" y="270892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388424" y="270892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948264" y="360937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668344" y="360937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388424" y="359379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236380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59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Оформление по умолчанию</vt:lpstr>
      <vt:lpstr>Математика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Mama-nout</dc:creator>
  <cp:lastModifiedBy>Mama-nout</cp:lastModifiedBy>
  <cp:revision>5</cp:revision>
  <dcterms:created xsi:type="dcterms:W3CDTF">2013-10-28T07:11:39Z</dcterms:created>
  <dcterms:modified xsi:type="dcterms:W3CDTF">2014-02-10T10:32:50Z</dcterms:modified>
</cp:coreProperties>
</file>