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sldIdLst>
    <p:sldId id="280" r:id="rId4"/>
    <p:sldId id="284" r:id="rId5"/>
    <p:sldId id="279" r:id="rId6"/>
    <p:sldId id="256" r:id="rId7"/>
    <p:sldId id="275" r:id="rId8"/>
    <p:sldId id="276" r:id="rId9"/>
    <p:sldId id="271" r:id="rId10"/>
    <p:sldId id="259" r:id="rId11"/>
    <p:sldId id="269" r:id="rId12"/>
    <p:sldId id="278" r:id="rId13"/>
    <p:sldId id="260" r:id="rId14"/>
    <p:sldId id="261" r:id="rId15"/>
    <p:sldId id="262" r:id="rId16"/>
    <p:sldId id="263" r:id="rId17"/>
    <p:sldId id="264" r:id="rId18"/>
    <p:sldId id="265" r:id="rId19"/>
    <p:sldId id="270" r:id="rId20"/>
    <p:sldId id="257" r:id="rId21"/>
    <p:sldId id="281" r:id="rId22"/>
    <p:sldId id="282" r:id="rId23"/>
    <p:sldId id="267" r:id="rId24"/>
    <p:sldId id="286" r:id="rId25"/>
    <p:sldId id="285" r:id="rId26"/>
    <p:sldId id="268" r:id="rId27"/>
    <p:sldId id="274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CFF66"/>
    <a:srgbClr val="0066FF"/>
    <a:srgbClr val="66FFFF"/>
    <a:srgbClr val="00FF00"/>
    <a:srgbClr val="FFFFFF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590" autoAdjust="0"/>
  </p:normalViewPr>
  <p:slideViewPr>
    <p:cSldViewPr>
      <p:cViewPr varScale="1">
        <p:scale>
          <a:sx n="66" d="100"/>
          <a:sy n="66" d="100"/>
        </p:scale>
        <p:origin x="-4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B148E6-9BD8-4BFF-8218-7AF22EA20FF3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E817E2-E453-4233-9DD3-6B97CA82987F}">
      <dgm:prSet/>
      <dgm:spPr>
        <a:solidFill>
          <a:srgbClr val="00FF0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c). Where do you live?</a:t>
          </a:r>
          <a:endParaRPr lang="ru-RU" b="1" dirty="0" smtClean="0">
            <a:solidFill>
              <a:schemeClr val="tx1"/>
            </a:solidFill>
          </a:endParaRPr>
        </a:p>
      </dgm:t>
    </dgm:pt>
    <dgm:pt modelId="{41CE2E2E-D8C7-4340-9E77-56EDD6B3EF71}" type="sibTrans" cxnId="{A7354236-2413-4801-9BDA-70CD97153165}">
      <dgm:prSet/>
      <dgm:spPr/>
      <dgm:t>
        <a:bodyPr/>
        <a:lstStyle/>
        <a:p>
          <a:endParaRPr lang="ru-RU"/>
        </a:p>
      </dgm:t>
    </dgm:pt>
    <dgm:pt modelId="{27A938F8-B941-4C41-ACAD-826BA7E4B1BE}" type="parTrans" cxnId="{A7354236-2413-4801-9BDA-70CD97153165}">
      <dgm:prSet/>
      <dgm:spPr/>
      <dgm:t>
        <a:bodyPr/>
        <a:lstStyle/>
        <a:p>
          <a:endParaRPr lang="ru-RU"/>
        </a:p>
      </dgm:t>
    </dgm:pt>
    <dgm:pt modelId="{CAC39B51-ECD1-4E53-82B7-370FA3F7BB35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b</a:t>
          </a:r>
          <a:r>
            <a:rPr lang="ru-RU" b="1" dirty="0" smtClean="0">
              <a:solidFill>
                <a:schemeClr val="tx1"/>
              </a:solidFill>
            </a:rPr>
            <a:t>). </a:t>
          </a:r>
          <a:r>
            <a:rPr lang="en-US" b="1" dirty="0" smtClean="0">
              <a:solidFill>
                <a:schemeClr val="tx1"/>
              </a:solidFill>
            </a:rPr>
            <a:t>Do you go to school on Saturdays?</a:t>
          </a:r>
          <a:endParaRPr lang="ru-RU" b="1" dirty="0" smtClean="0">
            <a:solidFill>
              <a:schemeClr val="tx1"/>
            </a:solidFill>
          </a:endParaRPr>
        </a:p>
      </dgm:t>
    </dgm:pt>
    <dgm:pt modelId="{A41A9298-5072-4187-90F8-FA187E863A84}" type="sibTrans" cxnId="{93E99C28-7186-4072-9E79-B193D3AFED17}">
      <dgm:prSet/>
      <dgm:spPr/>
      <dgm:t>
        <a:bodyPr/>
        <a:lstStyle/>
        <a:p>
          <a:endParaRPr lang="ru-RU"/>
        </a:p>
      </dgm:t>
    </dgm:pt>
    <dgm:pt modelId="{39235E2A-3186-4835-B9D7-370DF3AF4EED}" type="parTrans" cxnId="{93E99C28-7186-4072-9E79-B193D3AFED17}">
      <dgm:prSet/>
      <dgm:spPr/>
      <dgm:t>
        <a:bodyPr/>
        <a:lstStyle/>
        <a:p>
          <a:endParaRPr lang="ru-RU"/>
        </a:p>
      </dgm:t>
    </dgm:pt>
    <dgm:pt modelId="{29123079-E024-4CE1-A39A-FEF289263666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a</a:t>
          </a:r>
          <a:r>
            <a:rPr lang="ru-RU" b="1" dirty="0" smtClean="0">
              <a:solidFill>
                <a:schemeClr val="tx1"/>
              </a:solidFill>
            </a:rPr>
            <a:t>). </a:t>
          </a:r>
          <a:r>
            <a:rPr lang="en-US" b="1" dirty="0" smtClean="0">
              <a:solidFill>
                <a:schemeClr val="tx1"/>
              </a:solidFill>
            </a:rPr>
            <a:t>Does the pupil like the game</a:t>
          </a:r>
          <a:r>
            <a:rPr lang="ru-RU" b="1" dirty="0" smtClean="0">
              <a:solidFill>
                <a:schemeClr val="tx1"/>
              </a:solidFill>
            </a:rPr>
            <a:t>?</a:t>
          </a:r>
        </a:p>
      </dgm:t>
    </dgm:pt>
    <dgm:pt modelId="{33654407-671C-41F1-8FDD-8B4914A2F1A7}" type="sibTrans" cxnId="{9E1CE704-7D18-4968-A1B7-110DC15C277E}">
      <dgm:prSet/>
      <dgm:spPr/>
      <dgm:t>
        <a:bodyPr/>
        <a:lstStyle/>
        <a:p>
          <a:endParaRPr lang="ru-RU"/>
        </a:p>
      </dgm:t>
    </dgm:pt>
    <dgm:pt modelId="{E33C2A28-F068-4A7A-8A58-8F417F850B82}" type="parTrans" cxnId="{9E1CE704-7D18-4968-A1B7-110DC15C277E}">
      <dgm:prSet/>
      <dgm:spPr/>
      <dgm:t>
        <a:bodyPr/>
        <a:lstStyle/>
        <a:p>
          <a:endParaRPr lang="ru-RU"/>
        </a:p>
      </dgm:t>
    </dgm:pt>
    <dgm:pt modelId="{86540B5A-08D6-4308-923F-8A71A18C5022}" type="pres">
      <dgm:prSet presAssocID="{14B148E6-9BD8-4BFF-8218-7AF22EA20FF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283DE7-AC67-4185-9735-F93FCA59E6AE}" type="pres">
      <dgm:prSet presAssocID="{29123079-E024-4CE1-A39A-FEF289263666}" presName="circle1" presStyleLbl="node1" presStyleIdx="0" presStyleCnt="3"/>
      <dgm:spPr/>
    </dgm:pt>
    <dgm:pt modelId="{09BF624C-A473-408A-BE40-8D470C3928FD}" type="pres">
      <dgm:prSet presAssocID="{29123079-E024-4CE1-A39A-FEF289263666}" presName="space" presStyleCnt="0"/>
      <dgm:spPr/>
    </dgm:pt>
    <dgm:pt modelId="{7F2D397D-CAED-4956-9ABA-7CA7DC7EEA42}" type="pres">
      <dgm:prSet presAssocID="{29123079-E024-4CE1-A39A-FEF289263666}" presName="rect1" presStyleLbl="alignAcc1" presStyleIdx="0" presStyleCnt="3"/>
      <dgm:spPr/>
      <dgm:t>
        <a:bodyPr/>
        <a:lstStyle/>
        <a:p>
          <a:endParaRPr lang="ru-RU"/>
        </a:p>
      </dgm:t>
    </dgm:pt>
    <dgm:pt modelId="{44123DC3-E2FC-46DD-A93E-7888189974EC}" type="pres">
      <dgm:prSet presAssocID="{CAC39B51-ECD1-4E53-82B7-370FA3F7BB35}" presName="vertSpace2" presStyleLbl="node1" presStyleIdx="0" presStyleCnt="3"/>
      <dgm:spPr/>
    </dgm:pt>
    <dgm:pt modelId="{4E045ED9-1259-473F-9EDA-7775B5356681}" type="pres">
      <dgm:prSet presAssocID="{CAC39B51-ECD1-4E53-82B7-370FA3F7BB35}" presName="circle2" presStyleLbl="node1" presStyleIdx="1" presStyleCnt="3"/>
      <dgm:spPr/>
    </dgm:pt>
    <dgm:pt modelId="{7D8BD459-FDA8-4499-A813-461DCC6AB0B3}" type="pres">
      <dgm:prSet presAssocID="{CAC39B51-ECD1-4E53-82B7-370FA3F7BB35}" presName="rect2" presStyleLbl="alignAcc1" presStyleIdx="1" presStyleCnt="3"/>
      <dgm:spPr/>
      <dgm:t>
        <a:bodyPr/>
        <a:lstStyle/>
        <a:p>
          <a:endParaRPr lang="ru-RU"/>
        </a:p>
      </dgm:t>
    </dgm:pt>
    <dgm:pt modelId="{878F1650-16C4-48DF-9578-99EFDD7B989A}" type="pres">
      <dgm:prSet presAssocID="{F2E817E2-E453-4233-9DD3-6B97CA82987F}" presName="vertSpace3" presStyleLbl="node1" presStyleIdx="1" presStyleCnt="3"/>
      <dgm:spPr/>
    </dgm:pt>
    <dgm:pt modelId="{51A397DA-DD5A-4071-8120-996E84F11F57}" type="pres">
      <dgm:prSet presAssocID="{F2E817E2-E453-4233-9DD3-6B97CA82987F}" presName="circle3" presStyleLbl="node1" presStyleIdx="2" presStyleCnt="3"/>
      <dgm:spPr/>
    </dgm:pt>
    <dgm:pt modelId="{564B60D4-8A8D-4C06-91D9-9C0ECF512686}" type="pres">
      <dgm:prSet presAssocID="{F2E817E2-E453-4233-9DD3-6B97CA82987F}" presName="rect3" presStyleLbl="alignAcc1" presStyleIdx="2" presStyleCnt="3" custScaleX="101130" custLinFactNeighborX="-565" custLinFactNeighborY="0"/>
      <dgm:spPr/>
      <dgm:t>
        <a:bodyPr/>
        <a:lstStyle/>
        <a:p>
          <a:endParaRPr lang="ru-RU"/>
        </a:p>
      </dgm:t>
    </dgm:pt>
    <dgm:pt modelId="{A670A808-430A-475D-A306-47D5E1D4F275}" type="pres">
      <dgm:prSet presAssocID="{29123079-E024-4CE1-A39A-FEF289263666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E0102-570E-4850-93E0-44CB955DF025}" type="pres">
      <dgm:prSet presAssocID="{CAC39B51-ECD1-4E53-82B7-370FA3F7BB35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641552-3107-418E-8840-7F50001B74F9}" type="pres">
      <dgm:prSet presAssocID="{F2E817E2-E453-4233-9DD3-6B97CA82987F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805699-F809-410E-9B26-0CD4BB583520}" type="presOf" srcId="{F2E817E2-E453-4233-9DD3-6B97CA82987F}" destId="{564B60D4-8A8D-4C06-91D9-9C0ECF512686}" srcOrd="0" destOrd="0" presId="urn:microsoft.com/office/officeart/2005/8/layout/target3"/>
    <dgm:cxn modelId="{F6417896-2F8A-4379-8E90-0680F392D562}" type="presOf" srcId="{29123079-E024-4CE1-A39A-FEF289263666}" destId="{7F2D397D-CAED-4956-9ABA-7CA7DC7EEA42}" srcOrd="0" destOrd="0" presId="urn:microsoft.com/office/officeart/2005/8/layout/target3"/>
    <dgm:cxn modelId="{400CF46E-A90C-409B-9F20-A99A3FFCD3AC}" type="presOf" srcId="{F2E817E2-E453-4233-9DD3-6B97CA82987F}" destId="{AE641552-3107-418E-8840-7F50001B74F9}" srcOrd="1" destOrd="0" presId="urn:microsoft.com/office/officeart/2005/8/layout/target3"/>
    <dgm:cxn modelId="{160DF7AC-8AD1-4F7C-94CA-D3D5A99AF0A1}" type="presOf" srcId="{14B148E6-9BD8-4BFF-8218-7AF22EA20FF3}" destId="{86540B5A-08D6-4308-923F-8A71A18C5022}" srcOrd="0" destOrd="0" presId="urn:microsoft.com/office/officeart/2005/8/layout/target3"/>
    <dgm:cxn modelId="{9E1CE704-7D18-4968-A1B7-110DC15C277E}" srcId="{14B148E6-9BD8-4BFF-8218-7AF22EA20FF3}" destId="{29123079-E024-4CE1-A39A-FEF289263666}" srcOrd="0" destOrd="0" parTransId="{E33C2A28-F068-4A7A-8A58-8F417F850B82}" sibTransId="{33654407-671C-41F1-8FDD-8B4914A2F1A7}"/>
    <dgm:cxn modelId="{A7354236-2413-4801-9BDA-70CD97153165}" srcId="{14B148E6-9BD8-4BFF-8218-7AF22EA20FF3}" destId="{F2E817E2-E453-4233-9DD3-6B97CA82987F}" srcOrd="2" destOrd="0" parTransId="{27A938F8-B941-4C41-ACAD-826BA7E4B1BE}" sibTransId="{41CE2E2E-D8C7-4340-9E77-56EDD6B3EF71}"/>
    <dgm:cxn modelId="{93E99C28-7186-4072-9E79-B193D3AFED17}" srcId="{14B148E6-9BD8-4BFF-8218-7AF22EA20FF3}" destId="{CAC39B51-ECD1-4E53-82B7-370FA3F7BB35}" srcOrd="1" destOrd="0" parTransId="{39235E2A-3186-4835-B9D7-370DF3AF4EED}" sibTransId="{A41A9298-5072-4187-90F8-FA187E863A84}"/>
    <dgm:cxn modelId="{89A69387-9A5E-4935-BFCF-E1B3F142A0BA}" type="presOf" srcId="{CAC39B51-ECD1-4E53-82B7-370FA3F7BB35}" destId="{7D8BD459-FDA8-4499-A813-461DCC6AB0B3}" srcOrd="0" destOrd="0" presId="urn:microsoft.com/office/officeart/2005/8/layout/target3"/>
    <dgm:cxn modelId="{96720130-1645-4814-940F-1888E8532B58}" type="presOf" srcId="{CAC39B51-ECD1-4E53-82B7-370FA3F7BB35}" destId="{BB8E0102-570E-4850-93E0-44CB955DF025}" srcOrd="1" destOrd="0" presId="urn:microsoft.com/office/officeart/2005/8/layout/target3"/>
    <dgm:cxn modelId="{EAB64A4D-D6F9-46AD-8E5C-53CFBB54785C}" type="presOf" srcId="{29123079-E024-4CE1-A39A-FEF289263666}" destId="{A670A808-430A-475D-A306-47D5E1D4F275}" srcOrd="1" destOrd="0" presId="urn:microsoft.com/office/officeart/2005/8/layout/target3"/>
    <dgm:cxn modelId="{3AB86A21-EC56-4040-968E-80DD8FCB26DA}" type="presParOf" srcId="{86540B5A-08D6-4308-923F-8A71A18C5022}" destId="{3B283DE7-AC67-4185-9735-F93FCA59E6AE}" srcOrd="0" destOrd="0" presId="urn:microsoft.com/office/officeart/2005/8/layout/target3"/>
    <dgm:cxn modelId="{36AAA95B-254E-4A45-8E90-113A97F2FB62}" type="presParOf" srcId="{86540B5A-08D6-4308-923F-8A71A18C5022}" destId="{09BF624C-A473-408A-BE40-8D470C3928FD}" srcOrd="1" destOrd="0" presId="urn:microsoft.com/office/officeart/2005/8/layout/target3"/>
    <dgm:cxn modelId="{CD11D62C-219B-45F3-9711-067EA752F284}" type="presParOf" srcId="{86540B5A-08D6-4308-923F-8A71A18C5022}" destId="{7F2D397D-CAED-4956-9ABA-7CA7DC7EEA42}" srcOrd="2" destOrd="0" presId="urn:microsoft.com/office/officeart/2005/8/layout/target3"/>
    <dgm:cxn modelId="{3B70A6DF-DAEC-423C-8CCA-62B8F1FC8CBB}" type="presParOf" srcId="{86540B5A-08D6-4308-923F-8A71A18C5022}" destId="{44123DC3-E2FC-46DD-A93E-7888189974EC}" srcOrd="3" destOrd="0" presId="urn:microsoft.com/office/officeart/2005/8/layout/target3"/>
    <dgm:cxn modelId="{32C962EE-A612-4A49-9B7D-D4FCBF4FAE46}" type="presParOf" srcId="{86540B5A-08D6-4308-923F-8A71A18C5022}" destId="{4E045ED9-1259-473F-9EDA-7775B5356681}" srcOrd="4" destOrd="0" presId="urn:microsoft.com/office/officeart/2005/8/layout/target3"/>
    <dgm:cxn modelId="{846E51AA-4F94-4413-AF31-6149DF6E485B}" type="presParOf" srcId="{86540B5A-08D6-4308-923F-8A71A18C5022}" destId="{7D8BD459-FDA8-4499-A813-461DCC6AB0B3}" srcOrd="5" destOrd="0" presId="urn:microsoft.com/office/officeart/2005/8/layout/target3"/>
    <dgm:cxn modelId="{D02836C8-2DD8-4A89-9706-FE0381C22E73}" type="presParOf" srcId="{86540B5A-08D6-4308-923F-8A71A18C5022}" destId="{878F1650-16C4-48DF-9578-99EFDD7B989A}" srcOrd="6" destOrd="0" presId="urn:microsoft.com/office/officeart/2005/8/layout/target3"/>
    <dgm:cxn modelId="{F35B3CD9-B9DF-44C2-9005-8F18AA826236}" type="presParOf" srcId="{86540B5A-08D6-4308-923F-8A71A18C5022}" destId="{51A397DA-DD5A-4071-8120-996E84F11F57}" srcOrd="7" destOrd="0" presId="urn:microsoft.com/office/officeart/2005/8/layout/target3"/>
    <dgm:cxn modelId="{9FD6A843-AF90-47C7-B08D-DACE89DBF1C3}" type="presParOf" srcId="{86540B5A-08D6-4308-923F-8A71A18C5022}" destId="{564B60D4-8A8D-4C06-91D9-9C0ECF512686}" srcOrd="8" destOrd="0" presId="urn:microsoft.com/office/officeart/2005/8/layout/target3"/>
    <dgm:cxn modelId="{A6498E5E-FBB9-4267-8ED1-1B9A48EEF928}" type="presParOf" srcId="{86540B5A-08D6-4308-923F-8A71A18C5022}" destId="{A670A808-430A-475D-A306-47D5E1D4F275}" srcOrd="9" destOrd="0" presId="urn:microsoft.com/office/officeart/2005/8/layout/target3"/>
    <dgm:cxn modelId="{F8CE166D-987F-4D08-AA88-2C07A30B29B5}" type="presParOf" srcId="{86540B5A-08D6-4308-923F-8A71A18C5022}" destId="{BB8E0102-570E-4850-93E0-44CB955DF025}" srcOrd="10" destOrd="0" presId="urn:microsoft.com/office/officeart/2005/8/layout/target3"/>
    <dgm:cxn modelId="{BFC2182B-8BAE-434B-BA90-0AF63038EF3D}" type="presParOf" srcId="{86540B5A-08D6-4308-923F-8A71A18C5022}" destId="{AE641552-3107-418E-8840-7F50001B74F9}" srcOrd="11" destOrd="0" presId="urn:microsoft.com/office/officeart/2005/8/layout/target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47E2E4-DE32-443F-BEAD-181178588E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17F5AB-4B1A-4A71-B72D-9B2C25FEAA35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a). Why do you like summer?</a:t>
          </a:r>
          <a:endParaRPr lang="ru-RU" b="1" dirty="0" smtClean="0"/>
        </a:p>
      </dgm:t>
    </dgm:pt>
    <dgm:pt modelId="{3184533D-FFA2-410B-A3D0-69CB9CC3E5D8}" type="parTrans" cxnId="{1D2D0A51-D24B-452F-B0D1-0D6F999EC00C}">
      <dgm:prSet/>
      <dgm:spPr/>
      <dgm:t>
        <a:bodyPr/>
        <a:lstStyle/>
        <a:p>
          <a:endParaRPr lang="ru-RU"/>
        </a:p>
      </dgm:t>
    </dgm:pt>
    <dgm:pt modelId="{3F24D342-F070-47A3-A12B-B59396BBC8F9}" type="sibTrans" cxnId="{1D2D0A51-D24B-452F-B0D1-0D6F999EC00C}">
      <dgm:prSet/>
      <dgm:spPr/>
      <dgm:t>
        <a:bodyPr/>
        <a:lstStyle/>
        <a:p>
          <a:endParaRPr lang="ru-RU"/>
        </a:p>
      </dgm:t>
    </dgm:pt>
    <dgm:pt modelId="{D683F9FC-9995-44A7-A2CE-7CF5FBFC5C69}">
      <dgm:prSet/>
      <dgm:spPr/>
      <dgm:t>
        <a:bodyPr/>
        <a:lstStyle/>
        <a:p>
          <a:r>
            <a:rPr lang="en-US" b="1" dirty="0" smtClean="0"/>
            <a:t>c). Does it live in the zoo?</a:t>
          </a:r>
          <a:endParaRPr lang="ru-RU" b="1" dirty="0"/>
        </a:p>
      </dgm:t>
    </dgm:pt>
    <dgm:pt modelId="{41628912-2C1D-435E-8D83-F4BE83546FDF}" type="parTrans" cxnId="{71AD576A-2FA0-4D5D-9DCC-79100D756525}">
      <dgm:prSet/>
      <dgm:spPr/>
      <dgm:t>
        <a:bodyPr/>
        <a:lstStyle/>
        <a:p>
          <a:endParaRPr lang="ru-RU"/>
        </a:p>
      </dgm:t>
    </dgm:pt>
    <dgm:pt modelId="{45F009CA-8353-4E9B-8BF2-E0FAD0E1FCDC}" type="sibTrans" cxnId="{71AD576A-2FA0-4D5D-9DCC-79100D756525}">
      <dgm:prSet/>
      <dgm:spPr/>
      <dgm:t>
        <a:bodyPr/>
        <a:lstStyle/>
        <a:p>
          <a:endParaRPr lang="ru-RU"/>
        </a:p>
      </dgm:t>
    </dgm:pt>
    <dgm:pt modelId="{397A4F7B-759A-4CB2-863E-7DF44EB66B32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b). Do you like honey?</a:t>
          </a:r>
          <a:endParaRPr lang="ru-RU" b="1" dirty="0" smtClean="0"/>
        </a:p>
      </dgm:t>
    </dgm:pt>
    <dgm:pt modelId="{48B674F8-3AF4-4C8F-8A0A-0C88B087FB5E}" type="parTrans" cxnId="{1E3C9073-E259-4EF4-B6DE-8B523CADCF03}">
      <dgm:prSet/>
      <dgm:spPr/>
      <dgm:t>
        <a:bodyPr/>
        <a:lstStyle/>
        <a:p>
          <a:endParaRPr lang="ru-RU"/>
        </a:p>
      </dgm:t>
    </dgm:pt>
    <dgm:pt modelId="{B8F5A896-B90A-48A1-8A2F-052C13FC24E1}" type="sibTrans" cxnId="{1E3C9073-E259-4EF4-B6DE-8B523CADCF03}">
      <dgm:prSet/>
      <dgm:spPr/>
      <dgm:t>
        <a:bodyPr/>
        <a:lstStyle/>
        <a:p>
          <a:endParaRPr lang="ru-RU"/>
        </a:p>
      </dgm:t>
    </dgm:pt>
    <dgm:pt modelId="{2935D5BE-033B-4795-AA1D-F15EB6BB96ED}" type="pres">
      <dgm:prSet presAssocID="{4647E2E4-DE32-443F-BEAD-181178588E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50F884-A989-4EB1-9CBC-7916D5BD4054}" type="pres">
      <dgm:prSet presAssocID="{5B17F5AB-4B1A-4A71-B72D-9B2C25FEAA3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996BD-805E-43C3-A142-6428BEB1AD72}" type="pres">
      <dgm:prSet presAssocID="{3F24D342-F070-47A3-A12B-B59396BBC8F9}" presName="spacer" presStyleCnt="0"/>
      <dgm:spPr/>
    </dgm:pt>
    <dgm:pt modelId="{D82A638D-7F4F-4224-A3C9-124E14937E8B}" type="pres">
      <dgm:prSet presAssocID="{397A4F7B-759A-4CB2-863E-7DF44EB66B3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8D133-DE3E-46BF-8F3B-7992CC63933A}" type="pres">
      <dgm:prSet presAssocID="{B8F5A896-B90A-48A1-8A2F-052C13FC24E1}" presName="spacer" presStyleCnt="0"/>
      <dgm:spPr/>
    </dgm:pt>
    <dgm:pt modelId="{17A55E6D-02E0-4BA3-8EDE-BD8229543FBE}" type="pres">
      <dgm:prSet presAssocID="{D683F9FC-9995-44A7-A2CE-7CF5FBFC5C6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AD576A-2FA0-4D5D-9DCC-79100D756525}" srcId="{4647E2E4-DE32-443F-BEAD-181178588E5D}" destId="{D683F9FC-9995-44A7-A2CE-7CF5FBFC5C69}" srcOrd="2" destOrd="0" parTransId="{41628912-2C1D-435E-8D83-F4BE83546FDF}" sibTransId="{45F009CA-8353-4E9B-8BF2-E0FAD0E1FCDC}"/>
    <dgm:cxn modelId="{1E3C9073-E259-4EF4-B6DE-8B523CADCF03}" srcId="{4647E2E4-DE32-443F-BEAD-181178588E5D}" destId="{397A4F7B-759A-4CB2-863E-7DF44EB66B32}" srcOrd="1" destOrd="0" parTransId="{48B674F8-3AF4-4C8F-8A0A-0C88B087FB5E}" sibTransId="{B8F5A896-B90A-48A1-8A2F-052C13FC24E1}"/>
    <dgm:cxn modelId="{1D2D0A51-D24B-452F-B0D1-0D6F999EC00C}" srcId="{4647E2E4-DE32-443F-BEAD-181178588E5D}" destId="{5B17F5AB-4B1A-4A71-B72D-9B2C25FEAA35}" srcOrd="0" destOrd="0" parTransId="{3184533D-FFA2-410B-A3D0-69CB9CC3E5D8}" sibTransId="{3F24D342-F070-47A3-A12B-B59396BBC8F9}"/>
    <dgm:cxn modelId="{AA729379-3908-4873-8516-B98F7DE83A1E}" type="presOf" srcId="{D683F9FC-9995-44A7-A2CE-7CF5FBFC5C69}" destId="{17A55E6D-02E0-4BA3-8EDE-BD8229543FBE}" srcOrd="0" destOrd="0" presId="urn:microsoft.com/office/officeart/2005/8/layout/vList2"/>
    <dgm:cxn modelId="{98CF6B79-51E7-4D39-89F9-39FDE313B1D2}" type="presOf" srcId="{397A4F7B-759A-4CB2-863E-7DF44EB66B32}" destId="{D82A638D-7F4F-4224-A3C9-124E14937E8B}" srcOrd="0" destOrd="0" presId="urn:microsoft.com/office/officeart/2005/8/layout/vList2"/>
    <dgm:cxn modelId="{452F9404-92CC-44E5-9CDE-1E59683C42C5}" type="presOf" srcId="{4647E2E4-DE32-443F-BEAD-181178588E5D}" destId="{2935D5BE-033B-4795-AA1D-F15EB6BB96ED}" srcOrd="0" destOrd="0" presId="urn:microsoft.com/office/officeart/2005/8/layout/vList2"/>
    <dgm:cxn modelId="{16C797DC-393A-4AC5-B011-4D8D755790A2}" type="presOf" srcId="{5B17F5AB-4B1A-4A71-B72D-9B2C25FEAA35}" destId="{E250F884-A989-4EB1-9CBC-7916D5BD4054}" srcOrd="0" destOrd="0" presId="urn:microsoft.com/office/officeart/2005/8/layout/vList2"/>
    <dgm:cxn modelId="{3B8A0741-B2A8-408F-AFFA-1E2F5BD99E77}" type="presParOf" srcId="{2935D5BE-033B-4795-AA1D-F15EB6BB96ED}" destId="{E250F884-A989-4EB1-9CBC-7916D5BD4054}" srcOrd="0" destOrd="0" presId="urn:microsoft.com/office/officeart/2005/8/layout/vList2"/>
    <dgm:cxn modelId="{F85D5A45-DBAD-42F9-9A41-88A9715247E6}" type="presParOf" srcId="{2935D5BE-033B-4795-AA1D-F15EB6BB96ED}" destId="{3F5996BD-805E-43C3-A142-6428BEB1AD72}" srcOrd="1" destOrd="0" presId="urn:microsoft.com/office/officeart/2005/8/layout/vList2"/>
    <dgm:cxn modelId="{B396FA80-5997-4AD3-91F2-BB4E52A9DC19}" type="presParOf" srcId="{2935D5BE-033B-4795-AA1D-F15EB6BB96ED}" destId="{D82A638D-7F4F-4224-A3C9-124E14937E8B}" srcOrd="2" destOrd="0" presId="urn:microsoft.com/office/officeart/2005/8/layout/vList2"/>
    <dgm:cxn modelId="{D0DBBF13-4245-496D-8F68-FE1D6D3ACD8E}" type="presParOf" srcId="{2935D5BE-033B-4795-AA1D-F15EB6BB96ED}" destId="{AA98D133-DE3E-46BF-8F3B-7992CC63933A}" srcOrd="3" destOrd="0" presId="urn:microsoft.com/office/officeart/2005/8/layout/vList2"/>
    <dgm:cxn modelId="{213A4DEE-B357-47FE-A90A-9BEF65D5BFFB}" type="presParOf" srcId="{2935D5BE-033B-4795-AA1D-F15EB6BB96ED}" destId="{17A55E6D-02E0-4BA3-8EDE-BD8229543FB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D10F58-C982-4EE0-B8D2-F6B8E26E3DE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</dgm:pt>
    <dgm:pt modelId="{D3E4910D-2A49-4080-8725-E715ADD204DB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/>
            <a:t>a). When does Billy visit his friends? </a:t>
          </a:r>
          <a:endParaRPr lang="ru-RU" b="1" dirty="0" smtClean="0"/>
        </a:p>
      </dgm:t>
    </dgm:pt>
    <dgm:pt modelId="{BD055BB0-7A26-436F-8116-862B968418BC}" type="parTrans" cxnId="{61F95377-18AF-410A-9C22-6E2C41D19055}">
      <dgm:prSet/>
      <dgm:spPr/>
      <dgm:t>
        <a:bodyPr/>
        <a:lstStyle/>
        <a:p>
          <a:endParaRPr lang="ru-RU"/>
        </a:p>
      </dgm:t>
    </dgm:pt>
    <dgm:pt modelId="{369F1CF6-B462-4FC5-A0D6-CC1225128472}" type="sibTrans" cxnId="{61F95377-18AF-410A-9C22-6E2C41D19055}">
      <dgm:prSet/>
      <dgm:spPr/>
      <dgm:t>
        <a:bodyPr/>
        <a:lstStyle/>
        <a:p>
          <a:endParaRPr lang="ru-RU"/>
        </a:p>
      </dgm:t>
    </dgm:pt>
    <dgm:pt modelId="{86D61DB8-5421-4117-8E96-E575AA8F704B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00FF00"/>
        </a:solidFill>
      </dgm:spPr>
      <dgm:t>
        <a:bodyPr/>
        <a:lstStyle/>
        <a:p>
          <a:r>
            <a:rPr lang="en-US" b="1" dirty="0" smtClean="0"/>
            <a:t>b). What do they draw?</a:t>
          </a:r>
          <a:endParaRPr lang="ru-RU" b="1" dirty="0" smtClean="0"/>
        </a:p>
      </dgm:t>
    </dgm:pt>
    <dgm:pt modelId="{CB7EB19C-EA8B-4E77-84CA-6D8DBCF8F1CC}" type="parTrans" cxnId="{C68799D2-D179-43DB-BCFB-A3D1EF7F3B80}">
      <dgm:prSet/>
      <dgm:spPr/>
      <dgm:t>
        <a:bodyPr/>
        <a:lstStyle/>
        <a:p>
          <a:endParaRPr lang="ru-RU"/>
        </a:p>
      </dgm:t>
    </dgm:pt>
    <dgm:pt modelId="{D7195564-AD50-42D3-B3EE-D921567C4B84}" type="sibTrans" cxnId="{C68799D2-D179-43DB-BCFB-A3D1EF7F3B80}">
      <dgm:prSet/>
      <dgm:spPr/>
      <dgm:t>
        <a:bodyPr/>
        <a:lstStyle/>
        <a:p>
          <a:endParaRPr lang="ru-RU"/>
        </a:p>
      </dgm:t>
    </dgm:pt>
    <dgm:pt modelId="{2AB4A892-47A9-400C-BAE5-794E56B5CEAF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c). Can you play tennis?</a:t>
          </a:r>
          <a:endParaRPr lang="ru-RU" b="1" dirty="0">
            <a:solidFill>
              <a:schemeClr val="tx1"/>
            </a:solidFill>
          </a:endParaRPr>
        </a:p>
      </dgm:t>
    </dgm:pt>
    <dgm:pt modelId="{56327E55-C7DD-4C55-ABC9-6EE447CA9BB7}" type="parTrans" cxnId="{DBA7D22E-8685-4436-A464-1CD3DD8969EB}">
      <dgm:prSet/>
      <dgm:spPr/>
      <dgm:t>
        <a:bodyPr/>
        <a:lstStyle/>
        <a:p>
          <a:endParaRPr lang="ru-RU"/>
        </a:p>
      </dgm:t>
    </dgm:pt>
    <dgm:pt modelId="{B3916464-B715-4688-807F-1B997B755203}" type="sibTrans" cxnId="{DBA7D22E-8685-4436-A464-1CD3DD8969EB}">
      <dgm:prSet/>
      <dgm:spPr/>
      <dgm:t>
        <a:bodyPr/>
        <a:lstStyle/>
        <a:p>
          <a:endParaRPr lang="ru-RU"/>
        </a:p>
      </dgm:t>
    </dgm:pt>
    <dgm:pt modelId="{BC69995D-5989-4466-8375-82A56E9886C1}" type="pres">
      <dgm:prSet presAssocID="{B1D10F58-C982-4EE0-B8D2-F6B8E26E3DEF}" presName="linear" presStyleCnt="0">
        <dgm:presLayoutVars>
          <dgm:dir/>
          <dgm:animLvl val="lvl"/>
          <dgm:resizeHandles val="exact"/>
        </dgm:presLayoutVars>
      </dgm:prSet>
      <dgm:spPr/>
    </dgm:pt>
    <dgm:pt modelId="{AA6CE9A4-7A67-4428-8FF9-40622B598287}" type="pres">
      <dgm:prSet presAssocID="{D3E4910D-2A49-4080-8725-E715ADD204DB}" presName="parentLin" presStyleCnt="0"/>
      <dgm:spPr/>
    </dgm:pt>
    <dgm:pt modelId="{73414E09-AEB3-4513-BE43-A3C76E63E150}" type="pres">
      <dgm:prSet presAssocID="{D3E4910D-2A49-4080-8725-E715ADD204D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C3846B7-4B6A-49DB-864A-B4DDBCCE0AB1}" type="pres">
      <dgm:prSet presAssocID="{D3E4910D-2A49-4080-8725-E715ADD204D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9A659-ABA0-49A2-9AAB-15A1B64C4B28}" type="pres">
      <dgm:prSet presAssocID="{D3E4910D-2A49-4080-8725-E715ADD204DB}" presName="negativeSpace" presStyleCnt="0"/>
      <dgm:spPr/>
    </dgm:pt>
    <dgm:pt modelId="{ABCE138E-F247-4A93-9F2A-59395FB7541D}" type="pres">
      <dgm:prSet presAssocID="{D3E4910D-2A49-4080-8725-E715ADD204DB}" presName="childText" presStyleLbl="conFgAcc1" presStyleIdx="0" presStyleCnt="3">
        <dgm:presLayoutVars>
          <dgm:bulletEnabled val="1"/>
        </dgm:presLayoutVars>
      </dgm:prSet>
      <dgm:spPr/>
    </dgm:pt>
    <dgm:pt modelId="{074F6EE2-2332-4275-BEA2-E9B5C533BD40}" type="pres">
      <dgm:prSet presAssocID="{369F1CF6-B462-4FC5-A0D6-CC1225128472}" presName="spaceBetweenRectangles" presStyleCnt="0"/>
      <dgm:spPr/>
    </dgm:pt>
    <dgm:pt modelId="{4CE5133F-4E60-4B14-9448-62A234A32CA4}" type="pres">
      <dgm:prSet presAssocID="{86D61DB8-5421-4117-8E96-E575AA8F704B}" presName="parentLin" presStyleCnt="0"/>
      <dgm:spPr/>
    </dgm:pt>
    <dgm:pt modelId="{741EC09A-DE23-4FE0-B1D6-C947D073E23D}" type="pres">
      <dgm:prSet presAssocID="{86D61DB8-5421-4117-8E96-E575AA8F704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A778D35-B3B5-4E28-90F4-98CE69E81400}" type="pres">
      <dgm:prSet presAssocID="{86D61DB8-5421-4117-8E96-E575AA8F704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784865-BFCC-4DDA-9AE0-C1952B91F563}" type="pres">
      <dgm:prSet presAssocID="{86D61DB8-5421-4117-8E96-E575AA8F704B}" presName="negativeSpace" presStyleCnt="0"/>
      <dgm:spPr/>
    </dgm:pt>
    <dgm:pt modelId="{D11AC6F7-FB68-480C-BE4E-FB2410B5EE5F}" type="pres">
      <dgm:prSet presAssocID="{86D61DB8-5421-4117-8E96-E575AA8F704B}" presName="childText" presStyleLbl="conFgAcc1" presStyleIdx="1" presStyleCnt="3">
        <dgm:presLayoutVars>
          <dgm:bulletEnabled val="1"/>
        </dgm:presLayoutVars>
      </dgm:prSet>
      <dgm:spPr/>
    </dgm:pt>
    <dgm:pt modelId="{D1977160-692B-40B4-9DEB-1265C5E79B2F}" type="pres">
      <dgm:prSet presAssocID="{D7195564-AD50-42D3-B3EE-D921567C4B84}" presName="spaceBetweenRectangles" presStyleCnt="0"/>
      <dgm:spPr/>
    </dgm:pt>
    <dgm:pt modelId="{17DCA0FE-F918-44AE-9512-70BC36D4D2A1}" type="pres">
      <dgm:prSet presAssocID="{2AB4A892-47A9-400C-BAE5-794E56B5CEAF}" presName="parentLin" presStyleCnt="0"/>
      <dgm:spPr/>
    </dgm:pt>
    <dgm:pt modelId="{C5B5A22A-CCC6-41E3-A1D9-61E3B5EC4A9E}" type="pres">
      <dgm:prSet presAssocID="{2AB4A892-47A9-400C-BAE5-794E56B5CEA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7D17AD8-EC84-41E7-96ED-281769891727}" type="pres">
      <dgm:prSet presAssocID="{2AB4A892-47A9-400C-BAE5-794E56B5CEA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9CA1E8-6FEA-4CB6-BC42-D5827A52FFAD}" type="pres">
      <dgm:prSet presAssocID="{2AB4A892-47A9-400C-BAE5-794E56B5CEAF}" presName="negativeSpace" presStyleCnt="0"/>
      <dgm:spPr/>
    </dgm:pt>
    <dgm:pt modelId="{A8007FDB-E6E0-4E81-A553-8F285919809D}" type="pres">
      <dgm:prSet presAssocID="{2AB4A892-47A9-400C-BAE5-794E56B5CEA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CD9FBCB-CC95-4FF5-ADEE-8E41DF65129E}" type="presOf" srcId="{D3E4910D-2A49-4080-8725-E715ADD204DB}" destId="{5C3846B7-4B6A-49DB-864A-B4DDBCCE0AB1}" srcOrd="1" destOrd="0" presId="urn:microsoft.com/office/officeart/2005/8/layout/list1"/>
    <dgm:cxn modelId="{DBA7D22E-8685-4436-A464-1CD3DD8969EB}" srcId="{B1D10F58-C982-4EE0-B8D2-F6B8E26E3DEF}" destId="{2AB4A892-47A9-400C-BAE5-794E56B5CEAF}" srcOrd="2" destOrd="0" parTransId="{56327E55-C7DD-4C55-ABC9-6EE447CA9BB7}" sibTransId="{B3916464-B715-4688-807F-1B997B755203}"/>
    <dgm:cxn modelId="{61F95377-18AF-410A-9C22-6E2C41D19055}" srcId="{B1D10F58-C982-4EE0-B8D2-F6B8E26E3DEF}" destId="{D3E4910D-2A49-4080-8725-E715ADD204DB}" srcOrd="0" destOrd="0" parTransId="{BD055BB0-7A26-436F-8116-862B968418BC}" sibTransId="{369F1CF6-B462-4FC5-A0D6-CC1225128472}"/>
    <dgm:cxn modelId="{4AF156F5-F781-441D-8E23-FB3D8BE99E73}" type="presOf" srcId="{86D61DB8-5421-4117-8E96-E575AA8F704B}" destId="{7A778D35-B3B5-4E28-90F4-98CE69E81400}" srcOrd="1" destOrd="0" presId="urn:microsoft.com/office/officeart/2005/8/layout/list1"/>
    <dgm:cxn modelId="{A2CCD080-CD19-4080-9CF1-ED700DF45B55}" type="presOf" srcId="{B1D10F58-C982-4EE0-B8D2-F6B8E26E3DEF}" destId="{BC69995D-5989-4466-8375-82A56E9886C1}" srcOrd="0" destOrd="0" presId="urn:microsoft.com/office/officeart/2005/8/layout/list1"/>
    <dgm:cxn modelId="{C784DE7A-6E9A-4279-9CEC-49CD292E5B5C}" type="presOf" srcId="{86D61DB8-5421-4117-8E96-E575AA8F704B}" destId="{741EC09A-DE23-4FE0-B1D6-C947D073E23D}" srcOrd="0" destOrd="0" presId="urn:microsoft.com/office/officeart/2005/8/layout/list1"/>
    <dgm:cxn modelId="{58D52430-D911-4A66-B029-AB0D256C8EBD}" type="presOf" srcId="{2AB4A892-47A9-400C-BAE5-794E56B5CEAF}" destId="{37D17AD8-EC84-41E7-96ED-281769891727}" srcOrd="1" destOrd="0" presId="urn:microsoft.com/office/officeart/2005/8/layout/list1"/>
    <dgm:cxn modelId="{167D8CAF-2AD8-4496-8B12-EA9E85EB0B42}" type="presOf" srcId="{2AB4A892-47A9-400C-BAE5-794E56B5CEAF}" destId="{C5B5A22A-CCC6-41E3-A1D9-61E3B5EC4A9E}" srcOrd="0" destOrd="0" presId="urn:microsoft.com/office/officeart/2005/8/layout/list1"/>
    <dgm:cxn modelId="{A718B29C-D379-43B1-8326-718B939A3BF0}" type="presOf" srcId="{D3E4910D-2A49-4080-8725-E715ADD204DB}" destId="{73414E09-AEB3-4513-BE43-A3C76E63E150}" srcOrd="0" destOrd="0" presId="urn:microsoft.com/office/officeart/2005/8/layout/list1"/>
    <dgm:cxn modelId="{C68799D2-D179-43DB-BCFB-A3D1EF7F3B80}" srcId="{B1D10F58-C982-4EE0-B8D2-F6B8E26E3DEF}" destId="{86D61DB8-5421-4117-8E96-E575AA8F704B}" srcOrd="1" destOrd="0" parTransId="{CB7EB19C-EA8B-4E77-84CA-6D8DBCF8F1CC}" sibTransId="{D7195564-AD50-42D3-B3EE-D921567C4B84}"/>
    <dgm:cxn modelId="{8EF70C90-C770-441C-B32A-1B6CD67F9D9C}" type="presParOf" srcId="{BC69995D-5989-4466-8375-82A56E9886C1}" destId="{AA6CE9A4-7A67-4428-8FF9-40622B598287}" srcOrd="0" destOrd="0" presId="urn:microsoft.com/office/officeart/2005/8/layout/list1"/>
    <dgm:cxn modelId="{ECEA83C7-D8AB-49F4-8CD6-24AC36F6E17F}" type="presParOf" srcId="{AA6CE9A4-7A67-4428-8FF9-40622B598287}" destId="{73414E09-AEB3-4513-BE43-A3C76E63E150}" srcOrd="0" destOrd="0" presId="urn:microsoft.com/office/officeart/2005/8/layout/list1"/>
    <dgm:cxn modelId="{368F423C-1771-4ABD-BAFA-35138AE0FA9C}" type="presParOf" srcId="{AA6CE9A4-7A67-4428-8FF9-40622B598287}" destId="{5C3846B7-4B6A-49DB-864A-B4DDBCCE0AB1}" srcOrd="1" destOrd="0" presId="urn:microsoft.com/office/officeart/2005/8/layout/list1"/>
    <dgm:cxn modelId="{4F38124A-4D43-4A3F-BAE2-BD095B5697E8}" type="presParOf" srcId="{BC69995D-5989-4466-8375-82A56E9886C1}" destId="{C839A659-ABA0-49A2-9AAB-15A1B64C4B28}" srcOrd="1" destOrd="0" presId="urn:microsoft.com/office/officeart/2005/8/layout/list1"/>
    <dgm:cxn modelId="{140589DE-EB89-4FA1-BEB7-ED840CF92C69}" type="presParOf" srcId="{BC69995D-5989-4466-8375-82A56E9886C1}" destId="{ABCE138E-F247-4A93-9F2A-59395FB7541D}" srcOrd="2" destOrd="0" presId="urn:microsoft.com/office/officeart/2005/8/layout/list1"/>
    <dgm:cxn modelId="{F25E8E54-ABE1-4ACB-B1B8-7934918A3786}" type="presParOf" srcId="{BC69995D-5989-4466-8375-82A56E9886C1}" destId="{074F6EE2-2332-4275-BEA2-E9B5C533BD40}" srcOrd="3" destOrd="0" presId="urn:microsoft.com/office/officeart/2005/8/layout/list1"/>
    <dgm:cxn modelId="{56BD5B60-87A9-4EFA-AE7B-0E54047E055D}" type="presParOf" srcId="{BC69995D-5989-4466-8375-82A56E9886C1}" destId="{4CE5133F-4E60-4B14-9448-62A234A32CA4}" srcOrd="4" destOrd="0" presId="urn:microsoft.com/office/officeart/2005/8/layout/list1"/>
    <dgm:cxn modelId="{4B19A4C4-649F-411A-9216-74C5D8F9E1BA}" type="presParOf" srcId="{4CE5133F-4E60-4B14-9448-62A234A32CA4}" destId="{741EC09A-DE23-4FE0-B1D6-C947D073E23D}" srcOrd="0" destOrd="0" presId="urn:microsoft.com/office/officeart/2005/8/layout/list1"/>
    <dgm:cxn modelId="{18B0FDF1-97E4-4464-9BD1-3AADEAF731D6}" type="presParOf" srcId="{4CE5133F-4E60-4B14-9448-62A234A32CA4}" destId="{7A778D35-B3B5-4E28-90F4-98CE69E81400}" srcOrd="1" destOrd="0" presId="urn:microsoft.com/office/officeart/2005/8/layout/list1"/>
    <dgm:cxn modelId="{91FBE9B0-0B79-4647-BF85-D255AACB172D}" type="presParOf" srcId="{BC69995D-5989-4466-8375-82A56E9886C1}" destId="{A9784865-BFCC-4DDA-9AE0-C1952B91F563}" srcOrd="5" destOrd="0" presId="urn:microsoft.com/office/officeart/2005/8/layout/list1"/>
    <dgm:cxn modelId="{17218A8E-2FF7-45F3-A1A9-9CA6BD0C3DEB}" type="presParOf" srcId="{BC69995D-5989-4466-8375-82A56E9886C1}" destId="{D11AC6F7-FB68-480C-BE4E-FB2410B5EE5F}" srcOrd="6" destOrd="0" presId="urn:microsoft.com/office/officeart/2005/8/layout/list1"/>
    <dgm:cxn modelId="{F6B48EB7-0084-48AC-98DD-9BBE824E7975}" type="presParOf" srcId="{BC69995D-5989-4466-8375-82A56E9886C1}" destId="{D1977160-692B-40B4-9DEB-1265C5E79B2F}" srcOrd="7" destOrd="0" presId="urn:microsoft.com/office/officeart/2005/8/layout/list1"/>
    <dgm:cxn modelId="{A2553DF7-E151-4CE9-B23F-1B7E8DEA88D0}" type="presParOf" srcId="{BC69995D-5989-4466-8375-82A56E9886C1}" destId="{17DCA0FE-F918-44AE-9512-70BC36D4D2A1}" srcOrd="8" destOrd="0" presId="urn:microsoft.com/office/officeart/2005/8/layout/list1"/>
    <dgm:cxn modelId="{10B33002-6DD4-4A92-A66F-D7E9AED34A2F}" type="presParOf" srcId="{17DCA0FE-F918-44AE-9512-70BC36D4D2A1}" destId="{C5B5A22A-CCC6-41E3-A1D9-61E3B5EC4A9E}" srcOrd="0" destOrd="0" presId="urn:microsoft.com/office/officeart/2005/8/layout/list1"/>
    <dgm:cxn modelId="{5889C624-9D23-4730-9002-E20E9DE72764}" type="presParOf" srcId="{17DCA0FE-F918-44AE-9512-70BC36D4D2A1}" destId="{37D17AD8-EC84-41E7-96ED-281769891727}" srcOrd="1" destOrd="0" presId="urn:microsoft.com/office/officeart/2005/8/layout/list1"/>
    <dgm:cxn modelId="{054CA7E5-8173-4B36-B762-15383F6EEE36}" type="presParOf" srcId="{BC69995D-5989-4466-8375-82A56E9886C1}" destId="{279CA1E8-6FEA-4CB6-BC42-D5827A52FFAD}" srcOrd="9" destOrd="0" presId="urn:microsoft.com/office/officeart/2005/8/layout/list1"/>
    <dgm:cxn modelId="{EA2B239F-1873-4259-B9A4-6465853058F1}" type="presParOf" srcId="{BC69995D-5989-4466-8375-82A56E9886C1}" destId="{A8007FDB-E6E0-4E81-A553-8F285919809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CAAE6D-4FF2-4613-8B9E-A40F5E92A3C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CFA215-B4A1-40D0-90D3-E72326BFA67E}">
      <dgm:prSet custT="1"/>
      <dgm:spPr>
        <a:solidFill>
          <a:srgbClr val="FFFF00"/>
        </a:solidFill>
      </dgm:spPr>
      <dgm:t>
        <a:bodyPr/>
        <a:lstStyle/>
        <a:p>
          <a:r>
            <a:rPr lang="en-US" sz="3100" dirty="0" smtClean="0"/>
            <a:t> </a:t>
          </a:r>
          <a:r>
            <a:rPr lang="en-US" sz="3600" b="1" dirty="0" smtClean="0">
              <a:solidFill>
                <a:schemeClr val="tx1"/>
              </a:solidFill>
            </a:rPr>
            <a:t>How many letters does Mary get every month?</a:t>
          </a:r>
          <a:endParaRPr lang="ru-RU" sz="3600" b="1" dirty="0" smtClean="0">
            <a:solidFill>
              <a:schemeClr val="tx1"/>
            </a:solidFill>
          </a:endParaRPr>
        </a:p>
      </dgm:t>
    </dgm:pt>
    <dgm:pt modelId="{D10188C1-7736-4043-A858-33C6726321A5}" type="parTrans" cxnId="{3955C75A-D4D2-4695-B5D2-573CBE74AA8E}">
      <dgm:prSet/>
      <dgm:spPr/>
      <dgm:t>
        <a:bodyPr/>
        <a:lstStyle/>
        <a:p>
          <a:endParaRPr lang="ru-RU"/>
        </a:p>
      </dgm:t>
    </dgm:pt>
    <dgm:pt modelId="{1FECDC39-B244-43B2-84CE-EB9B6E5D2F21}" type="sibTrans" cxnId="{3955C75A-D4D2-4695-B5D2-573CBE74AA8E}">
      <dgm:prSet/>
      <dgm:spPr/>
      <dgm:t>
        <a:bodyPr/>
        <a:lstStyle/>
        <a:p>
          <a:endParaRPr lang="ru-RU"/>
        </a:p>
      </dgm:t>
    </dgm:pt>
    <dgm:pt modelId="{0A4DC613-5E88-4A2D-A16C-8C12DEA5FD03}">
      <dgm:prSet custT="1"/>
      <dgm:spPr>
        <a:solidFill>
          <a:srgbClr val="00B050"/>
        </a:solidFill>
      </dgm:spPr>
      <dgm:t>
        <a:bodyPr/>
        <a:lstStyle/>
        <a:p>
          <a:r>
            <a:rPr lang="en-US" sz="3600" b="1" dirty="0" smtClean="0">
              <a:solidFill>
                <a:schemeClr val="tx1"/>
              </a:solidFill>
            </a:rPr>
            <a:t>Does he want to speak English?</a:t>
          </a:r>
          <a:endParaRPr lang="ru-RU" sz="3600" b="1" dirty="0">
            <a:solidFill>
              <a:schemeClr val="tx1"/>
            </a:solidFill>
          </a:endParaRPr>
        </a:p>
      </dgm:t>
    </dgm:pt>
    <dgm:pt modelId="{9EFC8E05-3A3D-4D68-BB7F-7FCC322919B8}" type="parTrans" cxnId="{F55E4DE8-5453-43BE-A208-9A54239AD9F0}">
      <dgm:prSet/>
      <dgm:spPr/>
      <dgm:t>
        <a:bodyPr/>
        <a:lstStyle/>
        <a:p>
          <a:endParaRPr lang="ru-RU"/>
        </a:p>
      </dgm:t>
    </dgm:pt>
    <dgm:pt modelId="{6CE7CC26-CFA8-4A09-B01E-23AA6AA22F80}" type="sibTrans" cxnId="{F55E4DE8-5453-43BE-A208-9A54239AD9F0}">
      <dgm:prSet/>
      <dgm:spPr/>
      <dgm:t>
        <a:bodyPr/>
        <a:lstStyle/>
        <a:p>
          <a:endParaRPr lang="ru-RU"/>
        </a:p>
      </dgm:t>
    </dgm:pt>
    <dgm:pt modelId="{40ADF8CC-4978-461E-A6DE-F8125466E48E}">
      <dgm:prSet custT="1"/>
      <dgm:spPr/>
      <dgm:t>
        <a:bodyPr/>
        <a:lstStyle/>
        <a:p>
          <a:r>
            <a:rPr lang="en-US" sz="3600" b="1" dirty="0" smtClean="0">
              <a:solidFill>
                <a:schemeClr val="tx1"/>
              </a:solidFill>
            </a:rPr>
            <a:t>Where do they go?</a:t>
          </a:r>
          <a:endParaRPr lang="ru-RU" sz="3600" b="1" dirty="0">
            <a:solidFill>
              <a:schemeClr val="tx1"/>
            </a:solidFill>
          </a:endParaRPr>
        </a:p>
      </dgm:t>
    </dgm:pt>
    <dgm:pt modelId="{C2B24919-4CF2-4B95-B985-4BF1F9D7A7AF}" type="parTrans" cxnId="{BBE0FAFC-2806-46B6-BE15-CC7492F0AEB4}">
      <dgm:prSet/>
      <dgm:spPr/>
      <dgm:t>
        <a:bodyPr/>
        <a:lstStyle/>
        <a:p>
          <a:endParaRPr lang="ru-RU"/>
        </a:p>
      </dgm:t>
    </dgm:pt>
    <dgm:pt modelId="{86AC3904-0144-4F9D-8084-9438DD02CBFB}" type="sibTrans" cxnId="{BBE0FAFC-2806-46B6-BE15-CC7492F0AEB4}">
      <dgm:prSet/>
      <dgm:spPr/>
      <dgm:t>
        <a:bodyPr/>
        <a:lstStyle/>
        <a:p>
          <a:endParaRPr lang="ru-RU"/>
        </a:p>
      </dgm:t>
    </dgm:pt>
    <dgm:pt modelId="{9F697CC9-DF8E-4BA5-B985-4EB2A2966155}" type="pres">
      <dgm:prSet presAssocID="{DACAAE6D-4FF2-4613-8B9E-A40F5E92A3C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AB9EC6-BE2D-4C7F-BB34-5B17CBFF7C66}" type="pres">
      <dgm:prSet presAssocID="{63CFA215-B4A1-40D0-90D3-E72326BFA67E}" presName="composite" presStyleCnt="0"/>
      <dgm:spPr/>
    </dgm:pt>
    <dgm:pt modelId="{F5DC7417-5164-4B2E-BA4C-3142DD96640C}" type="pres">
      <dgm:prSet presAssocID="{63CFA215-B4A1-40D0-90D3-E72326BFA67E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3DE08AC-EF74-4F9D-ADA7-BB41BE11ABD9}" type="pres">
      <dgm:prSet presAssocID="{63CFA215-B4A1-40D0-90D3-E72326BFA67E}" presName="txShp" presStyleLbl="node1" presStyleIdx="0" presStyleCnt="3" custScaleX="114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49E12-A4D3-49AD-AC79-EF1EBDE7F688}" type="pres">
      <dgm:prSet presAssocID="{1FECDC39-B244-43B2-84CE-EB9B6E5D2F21}" presName="spacing" presStyleCnt="0"/>
      <dgm:spPr/>
    </dgm:pt>
    <dgm:pt modelId="{C1369E89-DB83-4B75-A9B0-30DB22227B5D}" type="pres">
      <dgm:prSet presAssocID="{0A4DC613-5E88-4A2D-A16C-8C12DEA5FD03}" presName="composite" presStyleCnt="0"/>
      <dgm:spPr/>
    </dgm:pt>
    <dgm:pt modelId="{0775598E-0FAB-45ED-AAF6-EF313F23A629}" type="pres">
      <dgm:prSet presAssocID="{0A4DC613-5E88-4A2D-A16C-8C12DEA5FD03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4EABFFB-1944-4BFC-80E5-C30285F7A975}" type="pres">
      <dgm:prSet presAssocID="{0A4DC613-5E88-4A2D-A16C-8C12DEA5FD03}" presName="txShp" presStyleLbl="node1" presStyleIdx="1" presStyleCnt="3" custScaleX="112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1DE0D-5E1A-4F17-AA24-4A0FA669054D}" type="pres">
      <dgm:prSet presAssocID="{6CE7CC26-CFA8-4A09-B01E-23AA6AA22F80}" presName="spacing" presStyleCnt="0"/>
      <dgm:spPr/>
    </dgm:pt>
    <dgm:pt modelId="{C0B708BE-19B7-4A75-812E-A38CCBB21017}" type="pres">
      <dgm:prSet presAssocID="{40ADF8CC-4978-461E-A6DE-F8125466E48E}" presName="composite" presStyleCnt="0"/>
      <dgm:spPr/>
    </dgm:pt>
    <dgm:pt modelId="{1748E3B8-D1B8-46AF-84C6-6A2C51C0F569}" type="pres">
      <dgm:prSet presAssocID="{40ADF8CC-4978-461E-A6DE-F8125466E48E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DB89B5B-4311-421E-B13D-D56903E31316}" type="pres">
      <dgm:prSet presAssocID="{40ADF8CC-4978-461E-A6DE-F8125466E48E}" presName="txShp" presStyleLbl="node1" presStyleIdx="2" presStyleCnt="3" custScaleX="108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55C75A-D4D2-4695-B5D2-573CBE74AA8E}" srcId="{DACAAE6D-4FF2-4613-8B9E-A40F5E92A3C0}" destId="{63CFA215-B4A1-40D0-90D3-E72326BFA67E}" srcOrd="0" destOrd="0" parTransId="{D10188C1-7736-4043-A858-33C6726321A5}" sibTransId="{1FECDC39-B244-43B2-84CE-EB9B6E5D2F21}"/>
    <dgm:cxn modelId="{F55E4DE8-5453-43BE-A208-9A54239AD9F0}" srcId="{DACAAE6D-4FF2-4613-8B9E-A40F5E92A3C0}" destId="{0A4DC613-5E88-4A2D-A16C-8C12DEA5FD03}" srcOrd="1" destOrd="0" parTransId="{9EFC8E05-3A3D-4D68-BB7F-7FCC322919B8}" sibTransId="{6CE7CC26-CFA8-4A09-B01E-23AA6AA22F80}"/>
    <dgm:cxn modelId="{ECC84578-4585-430F-A273-958CF67C3DAF}" type="presOf" srcId="{DACAAE6D-4FF2-4613-8B9E-A40F5E92A3C0}" destId="{9F697CC9-DF8E-4BA5-B985-4EB2A2966155}" srcOrd="0" destOrd="0" presId="urn:microsoft.com/office/officeart/2005/8/layout/vList3"/>
    <dgm:cxn modelId="{987E6750-349D-44AD-AE11-5953A9D0A78E}" type="presOf" srcId="{63CFA215-B4A1-40D0-90D3-E72326BFA67E}" destId="{93DE08AC-EF74-4F9D-ADA7-BB41BE11ABD9}" srcOrd="0" destOrd="0" presId="urn:microsoft.com/office/officeart/2005/8/layout/vList3"/>
    <dgm:cxn modelId="{BBE0FAFC-2806-46B6-BE15-CC7492F0AEB4}" srcId="{DACAAE6D-4FF2-4613-8B9E-A40F5E92A3C0}" destId="{40ADF8CC-4978-461E-A6DE-F8125466E48E}" srcOrd="2" destOrd="0" parTransId="{C2B24919-4CF2-4B95-B985-4BF1F9D7A7AF}" sibTransId="{86AC3904-0144-4F9D-8084-9438DD02CBFB}"/>
    <dgm:cxn modelId="{37282699-B013-4981-9CBA-196CC95011CA}" type="presOf" srcId="{0A4DC613-5E88-4A2D-A16C-8C12DEA5FD03}" destId="{B4EABFFB-1944-4BFC-80E5-C30285F7A975}" srcOrd="0" destOrd="0" presId="urn:microsoft.com/office/officeart/2005/8/layout/vList3"/>
    <dgm:cxn modelId="{149F6B34-2C85-4602-9028-3796A7EAE417}" type="presOf" srcId="{40ADF8CC-4978-461E-A6DE-F8125466E48E}" destId="{BDB89B5B-4311-421E-B13D-D56903E31316}" srcOrd="0" destOrd="0" presId="urn:microsoft.com/office/officeart/2005/8/layout/vList3"/>
    <dgm:cxn modelId="{553B52C2-E965-492A-8645-D459422287A5}" type="presParOf" srcId="{9F697CC9-DF8E-4BA5-B985-4EB2A2966155}" destId="{9EAB9EC6-BE2D-4C7F-BB34-5B17CBFF7C66}" srcOrd="0" destOrd="0" presId="urn:microsoft.com/office/officeart/2005/8/layout/vList3"/>
    <dgm:cxn modelId="{FA04D8C9-A6C3-4FF2-9F79-D5BF91E88462}" type="presParOf" srcId="{9EAB9EC6-BE2D-4C7F-BB34-5B17CBFF7C66}" destId="{F5DC7417-5164-4B2E-BA4C-3142DD96640C}" srcOrd="0" destOrd="0" presId="urn:microsoft.com/office/officeart/2005/8/layout/vList3"/>
    <dgm:cxn modelId="{4829B3CF-DE63-44E4-B914-C4869C53DE11}" type="presParOf" srcId="{9EAB9EC6-BE2D-4C7F-BB34-5B17CBFF7C66}" destId="{93DE08AC-EF74-4F9D-ADA7-BB41BE11ABD9}" srcOrd="1" destOrd="0" presId="urn:microsoft.com/office/officeart/2005/8/layout/vList3"/>
    <dgm:cxn modelId="{337481FA-9EFE-4E8A-9B0B-B2ED17A85241}" type="presParOf" srcId="{9F697CC9-DF8E-4BA5-B985-4EB2A2966155}" destId="{A7D49E12-A4D3-49AD-AC79-EF1EBDE7F688}" srcOrd="1" destOrd="0" presId="urn:microsoft.com/office/officeart/2005/8/layout/vList3"/>
    <dgm:cxn modelId="{FD739BF0-EEDC-4ED0-BC7A-14886055B3A2}" type="presParOf" srcId="{9F697CC9-DF8E-4BA5-B985-4EB2A2966155}" destId="{C1369E89-DB83-4B75-A9B0-30DB22227B5D}" srcOrd="2" destOrd="0" presId="urn:microsoft.com/office/officeart/2005/8/layout/vList3"/>
    <dgm:cxn modelId="{76E3E058-0037-47B3-BE1B-3FD903FCA3F7}" type="presParOf" srcId="{C1369E89-DB83-4B75-A9B0-30DB22227B5D}" destId="{0775598E-0FAB-45ED-AAF6-EF313F23A629}" srcOrd="0" destOrd="0" presId="urn:microsoft.com/office/officeart/2005/8/layout/vList3"/>
    <dgm:cxn modelId="{B1CFA84D-125E-4328-90D5-D0CBF2CB9912}" type="presParOf" srcId="{C1369E89-DB83-4B75-A9B0-30DB22227B5D}" destId="{B4EABFFB-1944-4BFC-80E5-C30285F7A975}" srcOrd="1" destOrd="0" presId="urn:microsoft.com/office/officeart/2005/8/layout/vList3"/>
    <dgm:cxn modelId="{90DF64C6-80D9-4B69-906D-5AF474DD439A}" type="presParOf" srcId="{9F697CC9-DF8E-4BA5-B985-4EB2A2966155}" destId="{E541DE0D-5E1A-4F17-AA24-4A0FA669054D}" srcOrd="3" destOrd="0" presId="urn:microsoft.com/office/officeart/2005/8/layout/vList3"/>
    <dgm:cxn modelId="{39D30BA2-D24E-47AE-9A62-D8774592C038}" type="presParOf" srcId="{9F697CC9-DF8E-4BA5-B985-4EB2A2966155}" destId="{C0B708BE-19B7-4A75-812E-A38CCBB21017}" srcOrd="4" destOrd="0" presId="urn:microsoft.com/office/officeart/2005/8/layout/vList3"/>
    <dgm:cxn modelId="{AAB7CD36-D57D-4EC9-A71A-81AAAA3EBA6C}" type="presParOf" srcId="{C0B708BE-19B7-4A75-812E-A38CCBB21017}" destId="{1748E3B8-D1B8-46AF-84C6-6A2C51C0F569}" srcOrd="0" destOrd="0" presId="urn:microsoft.com/office/officeart/2005/8/layout/vList3"/>
    <dgm:cxn modelId="{7CE5B874-61BB-40CB-A755-5DB47788377B}" type="presParOf" srcId="{C0B708BE-19B7-4A75-812E-A38CCBB21017}" destId="{BDB89B5B-4311-421E-B13D-D56903E31316}" srcOrd="1" destOrd="0" presId="urn:microsoft.com/office/officeart/2005/8/layout/vList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E3F248-05BB-48D4-A448-280B85862734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A417BD-6704-42AA-BE57-E14E3C3954F6}">
      <dgm:prSet phldrT="[Текст]"/>
      <dgm:spPr/>
      <dgm:t>
        <a:bodyPr/>
        <a:lstStyle/>
        <a:p>
          <a:r>
            <a:rPr lang="en-US" dirty="0" smtClean="0"/>
            <a:t>a)</a:t>
          </a:r>
          <a:endParaRPr lang="ru-RU" dirty="0"/>
        </a:p>
      </dgm:t>
    </dgm:pt>
    <dgm:pt modelId="{90A29B58-9BD6-44B7-97DE-7E875BCFC344}" type="parTrans" cxnId="{CED07613-9335-490A-8EAC-3482853AAC93}">
      <dgm:prSet/>
      <dgm:spPr/>
      <dgm:t>
        <a:bodyPr/>
        <a:lstStyle/>
        <a:p>
          <a:endParaRPr lang="ru-RU"/>
        </a:p>
      </dgm:t>
    </dgm:pt>
    <dgm:pt modelId="{5016DE8E-A3F9-4BEC-B571-AF1E16C53ADC}" type="sibTrans" cxnId="{CED07613-9335-490A-8EAC-3482853AAC93}">
      <dgm:prSet/>
      <dgm:spPr/>
      <dgm:t>
        <a:bodyPr/>
        <a:lstStyle/>
        <a:p>
          <a:endParaRPr lang="ru-RU"/>
        </a:p>
      </dgm:t>
    </dgm:pt>
    <dgm:pt modelId="{60FFB092-A245-490E-AC23-8F9FF5E91CCE}">
      <dgm:prSet phldrT="[Текст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Can you give me your book?</a:t>
          </a:r>
          <a:endParaRPr lang="ru-RU" b="1" dirty="0"/>
        </a:p>
      </dgm:t>
    </dgm:pt>
    <dgm:pt modelId="{34B12FBB-40FF-4969-A6DD-DD196922C02D}" type="parTrans" cxnId="{C54E7D20-724E-42BF-A034-13DA0A39A55A}">
      <dgm:prSet/>
      <dgm:spPr/>
      <dgm:t>
        <a:bodyPr/>
        <a:lstStyle/>
        <a:p>
          <a:endParaRPr lang="ru-RU"/>
        </a:p>
      </dgm:t>
    </dgm:pt>
    <dgm:pt modelId="{A0DDA17C-0DA3-4BA3-B8B0-348EBC062737}" type="sibTrans" cxnId="{C54E7D20-724E-42BF-A034-13DA0A39A55A}">
      <dgm:prSet/>
      <dgm:spPr/>
      <dgm:t>
        <a:bodyPr/>
        <a:lstStyle/>
        <a:p>
          <a:endParaRPr lang="ru-RU"/>
        </a:p>
      </dgm:t>
    </dgm:pt>
    <dgm:pt modelId="{C74193E9-5886-4962-BBCA-E1AC6ED7FCAF}">
      <dgm:prSet/>
      <dgm:spPr/>
      <dgm:t>
        <a:bodyPr/>
        <a:lstStyle/>
        <a:p>
          <a:r>
            <a:rPr lang="en-US" dirty="0" smtClean="0"/>
            <a:t>b)</a:t>
          </a:r>
          <a:endParaRPr lang="ru-RU" dirty="0"/>
        </a:p>
      </dgm:t>
    </dgm:pt>
    <dgm:pt modelId="{4CFAB832-D215-4042-B1CD-20DFD87C1209}" type="parTrans" cxnId="{28641C98-30F6-4506-A07F-7C4D4D00D3DA}">
      <dgm:prSet/>
      <dgm:spPr/>
      <dgm:t>
        <a:bodyPr/>
        <a:lstStyle/>
        <a:p>
          <a:endParaRPr lang="ru-RU"/>
        </a:p>
      </dgm:t>
    </dgm:pt>
    <dgm:pt modelId="{E774606F-2C5D-413F-B1FD-B3B2CBC7DDEA}" type="sibTrans" cxnId="{28641C98-30F6-4506-A07F-7C4D4D00D3DA}">
      <dgm:prSet/>
      <dgm:spPr/>
      <dgm:t>
        <a:bodyPr/>
        <a:lstStyle/>
        <a:p>
          <a:endParaRPr lang="ru-RU"/>
        </a:p>
      </dgm:t>
    </dgm:pt>
    <dgm:pt modelId="{5CA33F32-8200-4132-AA1B-B29CF5D6DF4B}">
      <dgm:prSet phldrT="[Текст]"/>
      <dgm:spPr/>
      <dgm:t>
        <a:bodyPr/>
        <a:lstStyle/>
        <a:p>
          <a:r>
            <a:rPr lang="en-US" dirty="0" smtClean="0"/>
            <a:t>c)</a:t>
          </a:r>
          <a:endParaRPr lang="ru-RU" dirty="0"/>
        </a:p>
      </dgm:t>
    </dgm:pt>
    <dgm:pt modelId="{80FE84D7-1232-4443-A0A3-89EB57BC4F2F}" type="sibTrans" cxnId="{55806290-6B2D-4ECC-9BAE-975C1B356826}">
      <dgm:prSet/>
      <dgm:spPr/>
      <dgm:t>
        <a:bodyPr/>
        <a:lstStyle/>
        <a:p>
          <a:endParaRPr lang="ru-RU"/>
        </a:p>
      </dgm:t>
    </dgm:pt>
    <dgm:pt modelId="{E846A729-C895-42F0-A130-E04664EEDF91}" type="parTrans" cxnId="{55806290-6B2D-4ECC-9BAE-975C1B356826}">
      <dgm:prSet/>
      <dgm:spPr/>
      <dgm:t>
        <a:bodyPr/>
        <a:lstStyle/>
        <a:p>
          <a:endParaRPr lang="ru-RU"/>
        </a:p>
      </dgm:t>
    </dgm:pt>
    <dgm:pt modelId="{5FFA5CC0-944B-4872-968B-1002EB252B83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Do they sing songs?</a:t>
          </a:r>
          <a:endParaRPr lang="ru-RU" b="1" dirty="0"/>
        </a:p>
      </dgm:t>
    </dgm:pt>
    <dgm:pt modelId="{1D0CFE79-11D8-412A-8B09-24D2E925C526}" type="parTrans" cxnId="{6407FE8E-EEC5-44A5-A11E-4D7E151A2285}">
      <dgm:prSet/>
      <dgm:spPr/>
      <dgm:t>
        <a:bodyPr/>
        <a:lstStyle/>
        <a:p>
          <a:endParaRPr lang="ru-RU"/>
        </a:p>
      </dgm:t>
    </dgm:pt>
    <dgm:pt modelId="{0D214D92-670F-45D3-9498-658C19E94B9E}" type="sibTrans" cxnId="{6407FE8E-EEC5-44A5-A11E-4D7E151A2285}">
      <dgm:prSet/>
      <dgm:spPr/>
      <dgm:t>
        <a:bodyPr/>
        <a:lstStyle/>
        <a:p>
          <a:endParaRPr lang="ru-RU"/>
        </a:p>
      </dgm:t>
    </dgm:pt>
    <dgm:pt modelId="{3C774BF0-D809-4449-8065-469120F76223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Is he a pupil?</a:t>
          </a:r>
          <a:endParaRPr lang="ru-RU" b="1" dirty="0"/>
        </a:p>
      </dgm:t>
    </dgm:pt>
    <dgm:pt modelId="{6A7801D9-97CD-41D1-81C2-41DD518EE87B}" type="parTrans" cxnId="{4286D11D-4394-4C50-8E11-B38067A9AA35}">
      <dgm:prSet/>
      <dgm:spPr/>
      <dgm:t>
        <a:bodyPr/>
        <a:lstStyle/>
        <a:p>
          <a:endParaRPr lang="ru-RU"/>
        </a:p>
      </dgm:t>
    </dgm:pt>
    <dgm:pt modelId="{852F3ABA-B9B7-4211-B096-646FBCA5FF3E}" type="sibTrans" cxnId="{4286D11D-4394-4C50-8E11-B38067A9AA35}">
      <dgm:prSet/>
      <dgm:spPr/>
      <dgm:t>
        <a:bodyPr/>
        <a:lstStyle/>
        <a:p>
          <a:endParaRPr lang="ru-RU"/>
        </a:p>
      </dgm:t>
    </dgm:pt>
    <dgm:pt modelId="{1A89B800-4CE9-4599-B87B-AC7E24768FEF}" type="pres">
      <dgm:prSet presAssocID="{AAE3F248-05BB-48D4-A448-280B8586273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6FA77F-3DF0-4AEF-A757-801766DD8352}" type="pres">
      <dgm:prSet presAssocID="{2FA417BD-6704-42AA-BE57-E14E3C3954F6}" presName="linNode" presStyleCnt="0"/>
      <dgm:spPr/>
    </dgm:pt>
    <dgm:pt modelId="{713C02C3-5BE9-455A-858D-7D9ACC76B8C8}" type="pres">
      <dgm:prSet presAssocID="{2FA417BD-6704-42AA-BE57-E14E3C3954F6}" presName="parentShp" presStyleLbl="node1" presStyleIdx="0" presStyleCnt="3" custScaleX="40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9C598-A398-441E-A960-CC38A4AEB2E0}" type="pres">
      <dgm:prSet presAssocID="{2FA417BD-6704-42AA-BE57-E14E3C3954F6}" presName="childShp" presStyleLbl="bgAccFollowNode1" presStyleIdx="0" presStyleCnt="3" custScaleX="123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267AD-106E-47E7-AD1B-E30199DBEF78}" type="pres">
      <dgm:prSet presAssocID="{5016DE8E-A3F9-4BEC-B571-AF1E16C53ADC}" presName="spacing" presStyleCnt="0"/>
      <dgm:spPr/>
    </dgm:pt>
    <dgm:pt modelId="{40B07031-40F5-4C2C-B3DE-98AB942B35EE}" type="pres">
      <dgm:prSet presAssocID="{C74193E9-5886-4962-BBCA-E1AC6ED7FCAF}" presName="linNode" presStyleCnt="0"/>
      <dgm:spPr/>
    </dgm:pt>
    <dgm:pt modelId="{C9913BF5-5C47-45E5-9D4F-6063D77748DB}" type="pres">
      <dgm:prSet presAssocID="{C74193E9-5886-4962-BBCA-E1AC6ED7FCAF}" presName="parentShp" presStyleLbl="node1" presStyleIdx="1" presStyleCnt="3" custScaleX="40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72E9F-D4BE-4411-974A-255FAEE2C4E1}" type="pres">
      <dgm:prSet presAssocID="{C74193E9-5886-4962-BBCA-E1AC6ED7FCAF}" presName="childShp" presStyleLbl="bgAccFollowNode1" presStyleIdx="1" presStyleCnt="3" custScaleX="123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D6E7A-BC63-4DE3-96E9-A1AADA3E740D}" type="pres">
      <dgm:prSet presAssocID="{E774606F-2C5D-413F-B1FD-B3B2CBC7DDEA}" presName="spacing" presStyleCnt="0"/>
      <dgm:spPr/>
    </dgm:pt>
    <dgm:pt modelId="{E63E06E5-B3AD-4DFF-A7A7-DE4B6D2BCB9D}" type="pres">
      <dgm:prSet presAssocID="{5CA33F32-8200-4132-AA1B-B29CF5D6DF4B}" presName="linNode" presStyleCnt="0"/>
      <dgm:spPr/>
    </dgm:pt>
    <dgm:pt modelId="{FDE5945F-9C9B-4E73-BB1B-A356507ABCC4}" type="pres">
      <dgm:prSet presAssocID="{5CA33F32-8200-4132-AA1B-B29CF5D6DF4B}" presName="parentShp" presStyleLbl="node1" presStyleIdx="2" presStyleCnt="3" custScaleX="40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A7804-BD34-40EB-88DC-86DF52D083C8}" type="pres">
      <dgm:prSet presAssocID="{5CA33F32-8200-4132-AA1B-B29CF5D6DF4B}" presName="childShp" presStyleLbl="bgAccFollowNode1" presStyleIdx="2" presStyleCnt="3" custScaleX="123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CC34CA-0938-4272-8888-B1FDC598F482}" type="presOf" srcId="{2FA417BD-6704-42AA-BE57-E14E3C3954F6}" destId="{713C02C3-5BE9-455A-858D-7D9ACC76B8C8}" srcOrd="0" destOrd="0" presId="urn:microsoft.com/office/officeart/2005/8/layout/vList6"/>
    <dgm:cxn modelId="{B36A6ED6-C23F-498B-A0C9-FE2EDB9DE148}" type="presOf" srcId="{5FFA5CC0-944B-4872-968B-1002EB252B83}" destId="{6C8A7804-BD34-40EB-88DC-86DF52D083C8}" srcOrd="0" destOrd="0" presId="urn:microsoft.com/office/officeart/2005/8/layout/vList6"/>
    <dgm:cxn modelId="{74B57209-EC99-4684-83F4-03F76A6AB67D}" type="presOf" srcId="{3C774BF0-D809-4449-8065-469120F76223}" destId="{B7672E9F-D4BE-4411-974A-255FAEE2C4E1}" srcOrd="0" destOrd="0" presId="urn:microsoft.com/office/officeart/2005/8/layout/vList6"/>
    <dgm:cxn modelId="{28641C98-30F6-4506-A07F-7C4D4D00D3DA}" srcId="{AAE3F248-05BB-48D4-A448-280B85862734}" destId="{C74193E9-5886-4962-BBCA-E1AC6ED7FCAF}" srcOrd="1" destOrd="0" parTransId="{4CFAB832-D215-4042-B1CD-20DFD87C1209}" sibTransId="{E774606F-2C5D-413F-B1FD-B3B2CBC7DDEA}"/>
    <dgm:cxn modelId="{CED07613-9335-490A-8EAC-3482853AAC93}" srcId="{AAE3F248-05BB-48D4-A448-280B85862734}" destId="{2FA417BD-6704-42AA-BE57-E14E3C3954F6}" srcOrd="0" destOrd="0" parTransId="{90A29B58-9BD6-44B7-97DE-7E875BCFC344}" sibTransId="{5016DE8E-A3F9-4BEC-B571-AF1E16C53ADC}"/>
    <dgm:cxn modelId="{4286D11D-4394-4C50-8E11-B38067A9AA35}" srcId="{C74193E9-5886-4962-BBCA-E1AC6ED7FCAF}" destId="{3C774BF0-D809-4449-8065-469120F76223}" srcOrd="0" destOrd="0" parTransId="{6A7801D9-97CD-41D1-81C2-41DD518EE87B}" sibTransId="{852F3ABA-B9B7-4211-B096-646FBCA5FF3E}"/>
    <dgm:cxn modelId="{6407FE8E-EEC5-44A5-A11E-4D7E151A2285}" srcId="{5CA33F32-8200-4132-AA1B-B29CF5D6DF4B}" destId="{5FFA5CC0-944B-4872-968B-1002EB252B83}" srcOrd="0" destOrd="0" parTransId="{1D0CFE79-11D8-412A-8B09-24D2E925C526}" sibTransId="{0D214D92-670F-45D3-9498-658C19E94B9E}"/>
    <dgm:cxn modelId="{C54E7D20-724E-42BF-A034-13DA0A39A55A}" srcId="{2FA417BD-6704-42AA-BE57-E14E3C3954F6}" destId="{60FFB092-A245-490E-AC23-8F9FF5E91CCE}" srcOrd="0" destOrd="0" parTransId="{34B12FBB-40FF-4969-A6DD-DD196922C02D}" sibTransId="{A0DDA17C-0DA3-4BA3-B8B0-348EBC062737}"/>
    <dgm:cxn modelId="{3C58F511-6265-4142-A63A-877A30B1B09B}" type="presOf" srcId="{60FFB092-A245-490E-AC23-8F9FF5E91CCE}" destId="{1249C598-A398-441E-A960-CC38A4AEB2E0}" srcOrd="0" destOrd="0" presId="urn:microsoft.com/office/officeart/2005/8/layout/vList6"/>
    <dgm:cxn modelId="{0D7E4DE7-B0CF-4756-B9EE-3F0DB0AAF44A}" type="presOf" srcId="{AAE3F248-05BB-48D4-A448-280B85862734}" destId="{1A89B800-4CE9-4599-B87B-AC7E24768FEF}" srcOrd="0" destOrd="0" presId="urn:microsoft.com/office/officeart/2005/8/layout/vList6"/>
    <dgm:cxn modelId="{333FB63C-67EC-4B99-944D-43D002059FE7}" type="presOf" srcId="{C74193E9-5886-4962-BBCA-E1AC6ED7FCAF}" destId="{C9913BF5-5C47-45E5-9D4F-6063D77748DB}" srcOrd="0" destOrd="0" presId="urn:microsoft.com/office/officeart/2005/8/layout/vList6"/>
    <dgm:cxn modelId="{B8A41D43-BE78-452C-9F23-10C5D0A4E411}" type="presOf" srcId="{5CA33F32-8200-4132-AA1B-B29CF5D6DF4B}" destId="{FDE5945F-9C9B-4E73-BB1B-A356507ABCC4}" srcOrd="0" destOrd="0" presId="urn:microsoft.com/office/officeart/2005/8/layout/vList6"/>
    <dgm:cxn modelId="{55806290-6B2D-4ECC-9BAE-975C1B356826}" srcId="{AAE3F248-05BB-48D4-A448-280B85862734}" destId="{5CA33F32-8200-4132-AA1B-B29CF5D6DF4B}" srcOrd="2" destOrd="0" parTransId="{E846A729-C895-42F0-A130-E04664EEDF91}" sibTransId="{80FE84D7-1232-4443-A0A3-89EB57BC4F2F}"/>
    <dgm:cxn modelId="{8A5CBB50-7F13-416F-A47F-73A93C8A3733}" type="presParOf" srcId="{1A89B800-4CE9-4599-B87B-AC7E24768FEF}" destId="{446FA77F-3DF0-4AEF-A757-801766DD8352}" srcOrd="0" destOrd="0" presId="urn:microsoft.com/office/officeart/2005/8/layout/vList6"/>
    <dgm:cxn modelId="{44670678-13F7-4155-8F36-9D303E9F48B9}" type="presParOf" srcId="{446FA77F-3DF0-4AEF-A757-801766DD8352}" destId="{713C02C3-5BE9-455A-858D-7D9ACC76B8C8}" srcOrd="0" destOrd="0" presId="urn:microsoft.com/office/officeart/2005/8/layout/vList6"/>
    <dgm:cxn modelId="{483C2733-4F92-4C64-BDE9-42AD58901E13}" type="presParOf" srcId="{446FA77F-3DF0-4AEF-A757-801766DD8352}" destId="{1249C598-A398-441E-A960-CC38A4AEB2E0}" srcOrd="1" destOrd="0" presId="urn:microsoft.com/office/officeart/2005/8/layout/vList6"/>
    <dgm:cxn modelId="{57490FBD-B7B1-4730-8F44-D24BB31772F1}" type="presParOf" srcId="{1A89B800-4CE9-4599-B87B-AC7E24768FEF}" destId="{021267AD-106E-47E7-AD1B-E30199DBEF78}" srcOrd="1" destOrd="0" presId="urn:microsoft.com/office/officeart/2005/8/layout/vList6"/>
    <dgm:cxn modelId="{F0AEB2AF-62D7-4457-BF36-DC0EB52A6C33}" type="presParOf" srcId="{1A89B800-4CE9-4599-B87B-AC7E24768FEF}" destId="{40B07031-40F5-4C2C-B3DE-98AB942B35EE}" srcOrd="2" destOrd="0" presId="urn:microsoft.com/office/officeart/2005/8/layout/vList6"/>
    <dgm:cxn modelId="{ACCCC7BD-352A-4F90-A2D6-E00219F6BDC2}" type="presParOf" srcId="{40B07031-40F5-4C2C-B3DE-98AB942B35EE}" destId="{C9913BF5-5C47-45E5-9D4F-6063D77748DB}" srcOrd="0" destOrd="0" presId="urn:microsoft.com/office/officeart/2005/8/layout/vList6"/>
    <dgm:cxn modelId="{E4B8208A-EDF1-4AF6-B07C-4912C7CD068D}" type="presParOf" srcId="{40B07031-40F5-4C2C-B3DE-98AB942B35EE}" destId="{B7672E9F-D4BE-4411-974A-255FAEE2C4E1}" srcOrd="1" destOrd="0" presId="urn:microsoft.com/office/officeart/2005/8/layout/vList6"/>
    <dgm:cxn modelId="{B13DA8F1-9551-4DB6-85ED-7125EDAA0956}" type="presParOf" srcId="{1A89B800-4CE9-4599-B87B-AC7E24768FEF}" destId="{480D6E7A-BC63-4DE3-96E9-A1AADA3E740D}" srcOrd="3" destOrd="0" presId="urn:microsoft.com/office/officeart/2005/8/layout/vList6"/>
    <dgm:cxn modelId="{F34E1087-DEAA-4C54-9F74-0A8A8A0487D1}" type="presParOf" srcId="{1A89B800-4CE9-4599-B87B-AC7E24768FEF}" destId="{E63E06E5-B3AD-4DFF-A7A7-DE4B6D2BCB9D}" srcOrd="4" destOrd="0" presId="urn:microsoft.com/office/officeart/2005/8/layout/vList6"/>
    <dgm:cxn modelId="{8E211EAB-C7BD-4750-980B-9E52D0F5365C}" type="presParOf" srcId="{E63E06E5-B3AD-4DFF-A7A7-DE4B6D2BCB9D}" destId="{FDE5945F-9C9B-4E73-BB1B-A356507ABCC4}" srcOrd="0" destOrd="0" presId="urn:microsoft.com/office/officeart/2005/8/layout/vList6"/>
    <dgm:cxn modelId="{68D1E9AA-4749-4F1F-A92D-8604333D86FA}" type="presParOf" srcId="{E63E06E5-B3AD-4DFF-A7A7-DE4B6D2BCB9D}" destId="{6C8A7804-BD34-40EB-88DC-86DF52D083C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84E5D7-10D1-48D8-A3F8-AE908D78B3BE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04CFFC-8511-4204-BCF7-801F75A873CB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a). Have you got a pet?</a:t>
          </a:r>
          <a:endParaRPr lang="ru-RU" b="1" dirty="0" smtClean="0"/>
        </a:p>
      </dgm:t>
    </dgm:pt>
    <dgm:pt modelId="{F852294C-BABF-43EC-9682-275FAB1B438E}" type="parTrans" cxnId="{4BE84149-28E5-4C58-BFA5-3B76AF03E0A5}">
      <dgm:prSet/>
      <dgm:spPr/>
      <dgm:t>
        <a:bodyPr/>
        <a:lstStyle/>
        <a:p>
          <a:endParaRPr lang="ru-RU"/>
        </a:p>
      </dgm:t>
    </dgm:pt>
    <dgm:pt modelId="{C9650461-68A5-4F3C-8B6B-197BCBEFC6F3}" type="sibTrans" cxnId="{4BE84149-28E5-4C58-BFA5-3B76AF03E0A5}">
      <dgm:prSet/>
      <dgm:spPr/>
      <dgm:t>
        <a:bodyPr/>
        <a:lstStyle/>
        <a:p>
          <a:endParaRPr lang="ru-RU"/>
        </a:p>
      </dgm:t>
    </dgm:pt>
    <dgm:pt modelId="{61C6B183-7191-43B5-8A0F-FA00705421D7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b). Are you his friend?</a:t>
          </a:r>
          <a:endParaRPr lang="ru-RU" b="1" dirty="0"/>
        </a:p>
      </dgm:t>
    </dgm:pt>
    <dgm:pt modelId="{378E82CD-F9D1-4BEA-B098-C6583D42D119}" type="parTrans" cxnId="{B08E50BF-C5BB-4B02-9785-13B531584B10}">
      <dgm:prSet/>
      <dgm:spPr/>
      <dgm:t>
        <a:bodyPr/>
        <a:lstStyle/>
        <a:p>
          <a:endParaRPr lang="ru-RU"/>
        </a:p>
      </dgm:t>
    </dgm:pt>
    <dgm:pt modelId="{3E2F911B-0C1D-4C00-BA3E-7363121CDBC6}" type="sibTrans" cxnId="{B08E50BF-C5BB-4B02-9785-13B531584B10}">
      <dgm:prSet/>
      <dgm:spPr/>
      <dgm:t>
        <a:bodyPr/>
        <a:lstStyle/>
        <a:p>
          <a:endParaRPr lang="ru-RU"/>
        </a:p>
      </dgm:t>
    </dgm:pt>
    <dgm:pt modelId="{1689DD6B-966A-41B1-AB27-3C5097DD2F28}">
      <dgm:prSet/>
      <dgm:spPr>
        <a:solidFill>
          <a:srgbClr val="FF66FF"/>
        </a:solidFill>
      </dgm:spPr>
      <dgm:t>
        <a:bodyPr/>
        <a:lstStyle/>
        <a:p>
          <a:r>
            <a:rPr lang="en-US" b="1" dirty="0" smtClean="0"/>
            <a:t>c). Can Ann's cat sing?</a:t>
          </a:r>
          <a:endParaRPr lang="ru-RU" b="1" dirty="0"/>
        </a:p>
      </dgm:t>
    </dgm:pt>
    <dgm:pt modelId="{BFDB4B29-5BD9-4C9B-88DB-B453C5ECA2E9}" type="parTrans" cxnId="{BBD9FB0D-2210-46EE-9D36-CC6288A22F50}">
      <dgm:prSet/>
      <dgm:spPr/>
      <dgm:t>
        <a:bodyPr/>
        <a:lstStyle/>
        <a:p>
          <a:endParaRPr lang="ru-RU"/>
        </a:p>
      </dgm:t>
    </dgm:pt>
    <dgm:pt modelId="{73D35B3A-B0AE-4E90-8B21-412C3A74219B}" type="sibTrans" cxnId="{BBD9FB0D-2210-46EE-9D36-CC6288A22F50}">
      <dgm:prSet/>
      <dgm:spPr/>
      <dgm:t>
        <a:bodyPr/>
        <a:lstStyle/>
        <a:p>
          <a:endParaRPr lang="ru-RU"/>
        </a:p>
      </dgm:t>
    </dgm:pt>
    <dgm:pt modelId="{DD8220BE-F2DE-48F0-942E-AE9FD19C39AE}" type="pres">
      <dgm:prSet presAssocID="{9184E5D7-10D1-48D8-A3F8-AE908D78B3B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1EFBCE-2E1D-4CDC-8355-FE62F1D4DDD8}" type="pres">
      <dgm:prSet presAssocID="{8904CFFC-8511-4204-BCF7-801F75A873CB}" presName="circle1" presStyleLbl="node1" presStyleIdx="0" presStyleCnt="3"/>
      <dgm:spPr/>
    </dgm:pt>
    <dgm:pt modelId="{7CEAC0A7-F4BE-431E-8DBE-9234BF43D83D}" type="pres">
      <dgm:prSet presAssocID="{8904CFFC-8511-4204-BCF7-801F75A873CB}" presName="space" presStyleCnt="0"/>
      <dgm:spPr/>
    </dgm:pt>
    <dgm:pt modelId="{6F517D5E-026C-43F2-9FC7-82608FAD83F7}" type="pres">
      <dgm:prSet presAssocID="{8904CFFC-8511-4204-BCF7-801F75A873CB}" presName="rect1" presStyleLbl="alignAcc1" presStyleIdx="0" presStyleCnt="3"/>
      <dgm:spPr/>
      <dgm:t>
        <a:bodyPr/>
        <a:lstStyle/>
        <a:p>
          <a:endParaRPr lang="ru-RU"/>
        </a:p>
      </dgm:t>
    </dgm:pt>
    <dgm:pt modelId="{1725E9A7-64AA-452F-8A6E-DBE4935C0A25}" type="pres">
      <dgm:prSet presAssocID="{61C6B183-7191-43B5-8A0F-FA00705421D7}" presName="vertSpace2" presStyleLbl="node1" presStyleIdx="0" presStyleCnt="3"/>
      <dgm:spPr/>
    </dgm:pt>
    <dgm:pt modelId="{0C6B80F2-5A84-49F2-A1D4-1DF5A5F25944}" type="pres">
      <dgm:prSet presAssocID="{61C6B183-7191-43B5-8A0F-FA00705421D7}" presName="circle2" presStyleLbl="node1" presStyleIdx="1" presStyleCnt="3"/>
      <dgm:spPr/>
    </dgm:pt>
    <dgm:pt modelId="{4255F431-AD76-4B0C-99EA-3E3D09EB2A4A}" type="pres">
      <dgm:prSet presAssocID="{61C6B183-7191-43B5-8A0F-FA00705421D7}" presName="rect2" presStyleLbl="alignAcc1" presStyleIdx="1" presStyleCnt="3"/>
      <dgm:spPr/>
      <dgm:t>
        <a:bodyPr/>
        <a:lstStyle/>
        <a:p>
          <a:endParaRPr lang="ru-RU"/>
        </a:p>
      </dgm:t>
    </dgm:pt>
    <dgm:pt modelId="{01121D03-0A5E-4C1C-8319-A575BFC1B89D}" type="pres">
      <dgm:prSet presAssocID="{1689DD6B-966A-41B1-AB27-3C5097DD2F28}" presName="vertSpace3" presStyleLbl="node1" presStyleIdx="1" presStyleCnt="3"/>
      <dgm:spPr/>
    </dgm:pt>
    <dgm:pt modelId="{5DE704BC-BF34-44DF-9920-462280817857}" type="pres">
      <dgm:prSet presAssocID="{1689DD6B-966A-41B1-AB27-3C5097DD2F28}" presName="circle3" presStyleLbl="node1" presStyleIdx="2" presStyleCnt="3"/>
      <dgm:spPr/>
    </dgm:pt>
    <dgm:pt modelId="{7B98A89A-2277-4FC0-BE92-DA3A7B30C4C7}" type="pres">
      <dgm:prSet presAssocID="{1689DD6B-966A-41B1-AB27-3C5097DD2F28}" presName="rect3" presStyleLbl="alignAcc1" presStyleIdx="2" presStyleCnt="3"/>
      <dgm:spPr/>
      <dgm:t>
        <a:bodyPr/>
        <a:lstStyle/>
        <a:p>
          <a:endParaRPr lang="ru-RU"/>
        </a:p>
      </dgm:t>
    </dgm:pt>
    <dgm:pt modelId="{40BB076F-20BC-4AE3-A65E-2615316198E2}" type="pres">
      <dgm:prSet presAssocID="{8904CFFC-8511-4204-BCF7-801F75A873CB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A1865-6EED-4AC3-8D86-E1E376A69852}" type="pres">
      <dgm:prSet presAssocID="{61C6B183-7191-43B5-8A0F-FA00705421D7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A3C9F5-9026-4C87-872E-631E727A48BF}" type="pres">
      <dgm:prSet presAssocID="{1689DD6B-966A-41B1-AB27-3C5097DD2F28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C55B34-9D89-483F-812C-FDFDD3157B19}" type="presOf" srcId="{61C6B183-7191-43B5-8A0F-FA00705421D7}" destId="{4255F431-AD76-4B0C-99EA-3E3D09EB2A4A}" srcOrd="0" destOrd="0" presId="urn:microsoft.com/office/officeart/2005/8/layout/target3"/>
    <dgm:cxn modelId="{C27353AE-034A-4110-8444-7B0423597046}" type="presOf" srcId="{8904CFFC-8511-4204-BCF7-801F75A873CB}" destId="{6F517D5E-026C-43F2-9FC7-82608FAD83F7}" srcOrd="0" destOrd="0" presId="urn:microsoft.com/office/officeart/2005/8/layout/target3"/>
    <dgm:cxn modelId="{A8E22471-D426-491E-B3A8-F8DC809DAE07}" type="presOf" srcId="{8904CFFC-8511-4204-BCF7-801F75A873CB}" destId="{40BB076F-20BC-4AE3-A65E-2615316198E2}" srcOrd="1" destOrd="0" presId="urn:microsoft.com/office/officeart/2005/8/layout/target3"/>
    <dgm:cxn modelId="{34A3DEF2-AB43-4CEE-8EF5-F2455864FFCD}" type="presOf" srcId="{1689DD6B-966A-41B1-AB27-3C5097DD2F28}" destId="{CFA3C9F5-9026-4C87-872E-631E727A48BF}" srcOrd="1" destOrd="0" presId="urn:microsoft.com/office/officeart/2005/8/layout/target3"/>
    <dgm:cxn modelId="{4BE84149-28E5-4C58-BFA5-3B76AF03E0A5}" srcId="{9184E5D7-10D1-48D8-A3F8-AE908D78B3BE}" destId="{8904CFFC-8511-4204-BCF7-801F75A873CB}" srcOrd="0" destOrd="0" parTransId="{F852294C-BABF-43EC-9682-275FAB1B438E}" sibTransId="{C9650461-68A5-4F3C-8B6B-197BCBEFC6F3}"/>
    <dgm:cxn modelId="{D0AD4EAD-58F3-454A-B230-F45AA371DFF9}" type="presOf" srcId="{9184E5D7-10D1-48D8-A3F8-AE908D78B3BE}" destId="{DD8220BE-F2DE-48F0-942E-AE9FD19C39AE}" srcOrd="0" destOrd="0" presId="urn:microsoft.com/office/officeart/2005/8/layout/target3"/>
    <dgm:cxn modelId="{44227F89-1FDA-41C7-B30F-C187F1E39868}" type="presOf" srcId="{1689DD6B-966A-41B1-AB27-3C5097DD2F28}" destId="{7B98A89A-2277-4FC0-BE92-DA3A7B30C4C7}" srcOrd="0" destOrd="0" presId="urn:microsoft.com/office/officeart/2005/8/layout/target3"/>
    <dgm:cxn modelId="{BBD9FB0D-2210-46EE-9D36-CC6288A22F50}" srcId="{9184E5D7-10D1-48D8-A3F8-AE908D78B3BE}" destId="{1689DD6B-966A-41B1-AB27-3C5097DD2F28}" srcOrd="2" destOrd="0" parTransId="{BFDB4B29-5BD9-4C9B-88DB-B453C5ECA2E9}" sibTransId="{73D35B3A-B0AE-4E90-8B21-412C3A74219B}"/>
    <dgm:cxn modelId="{A1F2935A-D606-4403-B478-FF91512CB46D}" type="presOf" srcId="{61C6B183-7191-43B5-8A0F-FA00705421D7}" destId="{86DA1865-6EED-4AC3-8D86-E1E376A69852}" srcOrd="1" destOrd="0" presId="urn:microsoft.com/office/officeart/2005/8/layout/target3"/>
    <dgm:cxn modelId="{B08E50BF-C5BB-4B02-9785-13B531584B10}" srcId="{9184E5D7-10D1-48D8-A3F8-AE908D78B3BE}" destId="{61C6B183-7191-43B5-8A0F-FA00705421D7}" srcOrd="1" destOrd="0" parTransId="{378E82CD-F9D1-4BEA-B098-C6583D42D119}" sibTransId="{3E2F911B-0C1D-4C00-BA3E-7363121CDBC6}"/>
    <dgm:cxn modelId="{DB5BC846-77E6-4A08-BCF1-970F988A0F67}" type="presParOf" srcId="{DD8220BE-F2DE-48F0-942E-AE9FD19C39AE}" destId="{CA1EFBCE-2E1D-4CDC-8355-FE62F1D4DDD8}" srcOrd="0" destOrd="0" presId="urn:microsoft.com/office/officeart/2005/8/layout/target3"/>
    <dgm:cxn modelId="{3B1DB1E1-A697-4D6C-840C-C7FE63F2C463}" type="presParOf" srcId="{DD8220BE-F2DE-48F0-942E-AE9FD19C39AE}" destId="{7CEAC0A7-F4BE-431E-8DBE-9234BF43D83D}" srcOrd="1" destOrd="0" presId="urn:microsoft.com/office/officeart/2005/8/layout/target3"/>
    <dgm:cxn modelId="{4121CD36-2677-42C7-8DB0-6B62274480EC}" type="presParOf" srcId="{DD8220BE-F2DE-48F0-942E-AE9FD19C39AE}" destId="{6F517D5E-026C-43F2-9FC7-82608FAD83F7}" srcOrd="2" destOrd="0" presId="urn:microsoft.com/office/officeart/2005/8/layout/target3"/>
    <dgm:cxn modelId="{8F3BA061-5F7F-43EA-92CB-D03F1619D52B}" type="presParOf" srcId="{DD8220BE-F2DE-48F0-942E-AE9FD19C39AE}" destId="{1725E9A7-64AA-452F-8A6E-DBE4935C0A25}" srcOrd="3" destOrd="0" presId="urn:microsoft.com/office/officeart/2005/8/layout/target3"/>
    <dgm:cxn modelId="{FE335641-88C3-4049-9659-3D1808EE4599}" type="presParOf" srcId="{DD8220BE-F2DE-48F0-942E-AE9FD19C39AE}" destId="{0C6B80F2-5A84-49F2-A1D4-1DF5A5F25944}" srcOrd="4" destOrd="0" presId="urn:microsoft.com/office/officeart/2005/8/layout/target3"/>
    <dgm:cxn modelId="{1E1A8FFA-9841-448C-9A40-E2F87AAB27EA}" type="presParOf" srcId="{DD8220BE-F2DE-48F0-942E-AE9FD19C39AE}" destId="{4255F431-AD76-4B0C-99EA-3E3D09EB2A4A}" srcOrd="5" destOrd="0" presId="urn:microsoft.com/office/officeart/2005/8/layout/target3"/>
    <dgm:cxn modelId="{45AE9F0B-821B-4E6A-B2E8-3C01BE3C01F2}" type="presParOf" srcId="{DD8220BE-F2DE-48F0-942E-AE9FD19C39AE}" destId="{01121D03-0A5E-4C1C-8319-A575BFC1B89D}" srcOrd="6" destOrd="0" presId="urn:microsoft.com/office/officeart/2005/8/layout/target3"/>
    <dgm:cxn modelId="{49DC2CE3-880E-4FA7-9776-4126F038D42E}" type="presParOf" srcId="{DD8220BE-F2DE-48F0-942E-AE9FD19C39AE}" destId="{5DE704BC-BF34-44DF-9920-462280817857}" srcOrd="7" destOrd="0" presId="urn:microsoft.com/office/officeart/2005/8/layout/target3"/>
    <dgm:cxn modelId="{69FE0292-71CA-468E-A4DC-8C7F46F64B2A}" type="presParOf" srcId="{DD8220BE-F2DE-48F0-942E-AE9FD19C39AE}" destId="{7B98A89A-2277-4FC0-BE92-DA3A7B30C4C7}" srcOrd="8" destOrd="0" presId="urn:microsoft.com/office/officeart/2005/8/layout/target3"/>
    <dgm:cxn modelId="{886835F3-45F6-4062-B846-7F15A8302807}" type="presParOf" srcId="{DD8220BE-F2DE-48F0-942E-AE9FD19C39AE}" destId="{40BB076F-20BC-4AE3-A65E-2615316198E2}" srcOrd="9" destOrd="0" presId="urn:microsoft.com/office/officeart/2005/8/layout/target3"/>
    <dgm:cxn modelId="{996FAE42-2467-46DA-B396-CBD0B0AAA573}" type="presParOf" srcId="{DD8220BE-F2DE-48F0-942E-AE9FD19C39AE}" destId="{86DA1865-6EED-4AC3-8D86-E1E376A69852}" srcOrd="10" destOrd="0" presId="urn:microsoft.com/office/officeart/2005/8/layout/target3"/>
    <dgm:cxn modelId="{F04A3ADD-2940-44E8-BFE9-3E39401B84AB}" type="presParOf" srcId="{DD8220BE-F2DE-48F0-942E-AE9FD19C39AE}" destId="{CFA3C9F5-9026-4C87-872E-631E727A48BF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283DE7-AC67-4185-9735-F93FCA59E6AE}">
      <dsp:nvSpPr>
        <dsp:cNvPr id="0" name=""/>
        <dsp:cNvSpPr/>
      </dsp:nvSpPr>
      <dsp:spPr>
        <a:xfrm>
          <a:off x="-17860" y="0"/>
          <a:ext cx="4643470" cy="464347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2D397D-CAED-4956-9ABA-7CA7DC7EEA42}">
      <dsp:nvSpPr>
        <dsp:cNvPr id="0" name=""/>
        <dsp:cNvSpPr/>
      </dsp:nvSpPr>
      <dsp:spPr>
        <a:xfrm>
          <a:off x="2303874" y="0"/>
          <a:ext cx="6322263" cy="4643470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>
              <a:solidFill>
                <a:schemeClr val="tx1"/>
              </a:solidFill>
            </a:rPr>
            <a:t>a</a:t>
          </a:r>
          <a:r>
            <a:rPr lang="ru-RU" sz="3900" b="1" kern="1200" dirty="0" smtClean="0">
              <a:solidFill>
                <a:schemeClr val="tx1"/>
              </a:solidFill>
            </a:rPr>
            <a:t>). </a:t>
          </a:r>
          <a:r>
            <a:rPr lang="en-US" sz="3900" b="1" kern="1200" dirty="0" smtClean="0">
              <a:solidFill>
                <a:schemeClr val="tx1"/>
              </a:solidFill>
            </a:rPr>
            <a:t>Does the pupil like the game</a:t>
          </a:r>
          <a:r>
            <a:rPr lang="ru-RU" sz="3900" b="1" kern="1200" dirty="0" smtClean="0">
              <a:solidFill>
                <a:schemeClr val="tx1"/>
              </a:solidFill>
            </a:rPr>
            <a:t>?</a:t>
          </a:r>
        </a:p>
      </dsp:txBody>
      <dsp:txXfrm>
        <a:off x="2303874" y="0"/>
        <a:ext cx="6322263" cy="1393044"/>
      </dsp:txXfrm>
    </dsp:sp>
    <dsp:sp modelId="{4E045ED9-1259-473F-9EDA-7775B5356681}">
      <dsp:nvSpPr>
        <dsp:cNvPr id="0" name=""/>
        <dsp:cNvSpPr/>
      </dsp:nvSpPr>
      <dsp:spPr>
        <a:xfrm>
          <a:off x="794748" y="1393044"/>
          <a:ext cx="3018252" cy="301825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BD459-FDA8-4499-A813-461DCC6AB0B3}">
      <dsp:nvSpPr>
        <dsp:cNvPr id="0" name=""/>
        <dsp:cNvSpPr/>
      </dsp:nvSpPr>
      <dsp:spPr>
        <a:xfrm>
          <a:off x="2303874" y="1393044"/>
          <a:ext cx="6322263" cy="3018252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>
              <a:solidFill>
                <a:schemeClr val="tx1"/>
              </a:solidFill>
            </a:rPr>
            <a:t>b</a:t>
          </a:r>
          <a:r>
            <a:rPr lang="ru-RU" sz="3900" b="1" kern="1200" dirty="0" smtClean="0">
              <a:solidFill>
                <a:schemeClr val="tx1"/>
              </a:solidFill>
            </a:rPr>
            <a:t>). </a:t>
          </a:r>
          <a:r>
            <a:rPr lang="en-US" sz="3900" b="1" kern="1200" dirty="0" smtClean="0">
              <a:solidFill>
                <a:schemeClr val="tx1"/>
              </a:solidFill>
            </a:rPr>
            <a:t>Do you go to school on Saturdays?</a:t>
          </a:r>
          <a:endParaRPr lang="ru-RU" sz="3900" b="1" kern="1200" dirty="0" smtClean="0">
            <a:solidFill>
              <a:schemeClr val="tx1"/>
            </a:solidFill>
          </a:endParaRPr>
        </a:p>
      </dsp:txBody>
      <dsp:txXfrm>
        <a:off x="2303874" y="1393044"/>
        <a:ext cx="6322263" cy="1393039"/>
      </dsp:txXfrm>
    </dsp:sp>
    <dsp:sp modelId="{51A397DA-DD5A-4071-8120-996E84F11F57}">
      <dsp:nvSpPr>
        <dsp:cNvPr id="0" name=""/>
        <dsp:cNvSpPr/>
      </dsp:nvSpPr>
      <dsp:spPr>
        <a:xfrm>
          <a:off x="1607354" y="2786083"/>
          <a:ext cx="1393039" cy="139303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B60D4-8A8D-4C06-91D9-9C0ECF512686}">
      <dsp:nvSpPr>
        <dsp:cNvPr id="0" name=""/>
        <dsp:cNvSpPr/>
      </dsp:nvSpPr>
      <dsp:spPr>
        <a:xfrm>
          <a:off x="2232433" y="2786083"/>
          <a:ext cx="6393704" cy="1393039"/>
        </a:xfrm>
        <a:prstGeom prst="rect">
          <a:avLst/>
        </a:prstGeom>
        <a:solidFill>
          <a:srgbClr val="00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>
              <a:solidFill>
                <a:schemeClr val="tx1"/>
              </a:solidFill>
            </a:rPr>
            <a:t>c). Where do you live?</a:t>
          </a:r>
          <a:endParaRPr lang="ru-RU" sz="3900" b="1" kern="1200" dirty="0" smtClean="0">
            <a:solidFill>
              <a:schemeClr val="tx1"/>
            </a:solidFill>
          </a:endParaRPr>
        </a:p>
      </dsp:txBody>
      <dsp:txXfrm>
        <a:off x="2232433" y="2786083"/>
        <a:ext cx="6393704" cy="13930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50F884-A989-4EB1-9CBC-7916D5BD4054}">
      <dsp:nvSpPr>
        <dsp:cNvPr id="0" name=""/>
        <dsp:cNvSpPr/>
      </dsp:nvSpPr>
      <dsp:spPr>
        <a:xfrm>
          <a:off x="0" y="605715"/>
          <a:ext cx="7643866" cy="1103310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dirty="0" smtClean="0"/>
            <a:t>a). Why do you like summer?</a:t>
          </a:r>
          <a:endParaRPr lang="ru-RU" sz="4600" b="1" kern="1200" dirty="0" smtClean="0"/>
        </a:p>
      </dsp:txBody>
      <dsp:txXfrm>
        <a:off x="0" y="605715"/>
        <a:ext cx="7643866" cy="1103310"/>
      </dsp:txXfrm>
    </dsp:sp>
    <dsp:sp modelId="{D82A638D-7F4F-4224-A3C9-124E14937E8B}">
      <dsp:nvSpPr>
        <dsp:cNvPr id="0" name=""/>
        <dsp:cNvSpPr/>
      </dsp:nvSpPr>
      <dsp:spPr>
        <a:xfrm>
          <a:off x="0" y="1841506"/>
          <a:ext cx="7643866" cy="1103310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dirty="0" smtClean="0"/>
            <a:t>b). Do you like honey?</a:t>
          </a:r>
          <a:endParaRPr lang="ru-RU" sz="4600" b="1" kern="1200" dirty="0" smtClean="0"/>
        </a:p>
      </dsp:txBody>
      <dsp:txXfrm>
        <a:off x="0" y="1841506"/>
        <a:ext cx="7643866" cy="1103310"/>
      </dsp:txXfrm>
    </dsp:sp>
    <dsp:sp modelId="{17A55E6D-02E0-4BA3-8EDE-BD8229543FBE}">
      <dsp:nvSpPr>
        <dsp:cNvPr id="0" name=""/>
        <dsp:cNvSpPr/>
      </dsp:nvSpPr>
      <dsp:spPr>
        <a:xfrm>
          <a:off x="0" y="3077296"/>
          <a:ext cx="7643866" cy="1103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dirty="0" smtClean="0"/>
            <a:t>c). Does it live in the zoo?</a:t>
          </a:r>
          <a:endParaRPr lang="ru-RU" sz="4600" b="1" kern="1200" dirty="0"/>
        </a:p>
      </dsp:txBody>
      <dsp:txXfrm>
        <a:off x="0" y="3077296"/>
        <a:ext cx="7643866" cy="110331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CE138E-F247-4A93-9F2A-59395FB7541D}">
      <dsp:nvSpPr>
        <dsp:cNvPr id="0" name=""/>
        <dsp:cNvSpPr/>
      </dsp:nvSpPr>
      <dsp:spPr>
        <a:xfrm>
          <a:off x="0" y="1304400"/>
          <a:ext cx="9001156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3846B7-4B6A-49DB-864A-B4DDBCCE0AB1}">
      <dsp:nvSpPr>
        <dsp:cNvPr id="0" name=""/>
        <dsp:cNvSpPr/>
      </dsp:nvSpPr>
      <dsp:spPr>
        <a:xfrm>
          <a:off x="450057" y="861600"/>
          <a:ext cx="6300809" cy="88560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38156" tIns="0" rIns="238156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a). When does Billy visit his friends? </a:t>
          </a:r>
          <a:endParaRPr lang="ru-RU" sz="3000" b="1" kern="1200" dirty="0" smtClean="0"/>
        </a:p>
      </dsp:txBody>
      <dsp:txXfrm>
        <a:off x="450057" y="861600"/>
        <a:ext cx="6300809" cy="885600"/>
      </dsp:txXfrm>
    </dsp:sp>
    <dsp:sp modelId="{D11AC6F7-FB68-480C-BE4E-FB2410B5EE5F}">
      <dsp:nvSpPr>
        <dsp:cNvPr id="0" name=""/>
        <dsp:cNvSpPr/>
      </dsp:nvSpPr>
      <dsp:spPr>
        <a:xfrm>
          <a:off x="0" y="2665200"/>
          <a:ext cx="9001156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78D35-B3B5-4E28-90F4-98CE69E81400}">
      <dsp:nvSpPr>
        <dsp:cNvPr id="0" name=""/>
        <dsp:cNvSpPr/>
      </dsp:nvSpPr>
      <dsp:spPr>
        <a:xfrm>
          <a:off x="450057" y="2222401"/>
          <a:ext cx="6300809" cy="885600"/>
        </a:xfrm>
        <a:prstGeom prst="roundRect">
          <a:avLst/>
        </a:prstGeom>
        <a:solidFill>
          <a:srgbClr val="00FF00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38156" tIns="0" rIns="238156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b). What do they draw?</a:t>
          </a:r>
          <a:endParaRPr lang="ru-RU" sz="3000" b="1" kern="1200" dirty="0" smtClean="0"/>
        </a:p>
      </dsp:txBody>
      <dsp:txXfrm>
        <a:off x="450057" y="2222401"/>
        <a:ext cx="6300809" cy="885600"/>
      </dsp:txXfrm>
    </dsp:sp>
    <dsp:sp modelId="{A8007FDB-E6E0-4E81-A553-8F285919809D}">
      <dsp:nvSpPr>
        <dsp:cNvPr id="0" name=""/>
        <dsp:cNvSpPr/>
      </dsp:nvSpPr>
      <dsp:spPr>
        <a:xfrm>
          <a:off x="0" y="4026001"/>
          <a:ext cx="9001156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D17AD8-EC84-41E7-96ED-281769891727}">
      <dsp:nvSpPr>
        <dsp:cNvPr id="0" name=""/>
        <dsp:cNvSpPr/>
      </dsp:nvSpPr>
      <dsp:spPr>
        <a:xfrm>
          <a:off x="450057" y="3583201"/>
          <a:ext cx="6300809" cy="885600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38156" tIns="0" rIns="238156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tx1"/>
              </a:solidFill>
            </a:rPr>
            <a:t>c). Can you play tennis?</a:t>
          </a:r>
          <a:endParaRPr lang="ru-RU" sz="3000" b="1" kern="1200" dirty="0">
            <a:solidFill>
              <a:schemeClr val="tx1"/>
            </a:solidFill>
          </a:endParaRPr>
        </a:p>
      </dsp:txBody>
      <dsp:txXfrm>
        <a:off x="450057" y="3583201"/>
        <a:ext cx="6300809" cy="8856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DE08AC-EF74-4F9D-ADA7-BB41BE11ABD9}">
      <dsp:nvSpPr>
        <dsp:cNvPr id="0" name=""/>
        <dsp:cNvSpPr/>
      </dsp:nvSpPr>
      <dsp:spPr>
        <a:xfrm rot="10800000">
          <a:off x="1254808" y="2146"/>
          <a:ext cx="7651070" cy="1128632"/>
        </a:xfrm>
        <a:prstGeom prst="homePlat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695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 </a:t>
          </a:r>
          <a:r>
            <a:rPr lang="en-US" sz="3600" b="1" kern="1200" dirty="0" smtClean="0">
              <a:solidFill>
                <a:schemeClr val="tx1"/>
              </a:solidFill>
            </a:rPr>
            <a:t>How many letters does Mary get every month?</a:t>
          </a:r>
          <a:endParaRPr lang="ru-RU" sz="3600" b="1" kern="1200" dirty="0" smtClean="0">
            <a:solidFill>
              <a:schemeClr val="tx1"/>
            </a:solidFill>
          </a:endParaRPr>
        </a:p>
      </dsp:txBody>
      <dsp:txXfrm rot="10800000">
        <a:off x="1254808" y="2146"/>
        <a:ext cx="7651070" cy="1128632"/>
      </dsp:txXfrm>
    </dsp:sp>
    <dsp:sp modelId="{F5DC7417-5164-4B2E-BA4C-3142DD96640C}">
      <dsp:nvSpPr>
        <dsp:cNvPr id="0" name=""/>
        <dsp:cNvSpPr/>
      </dsp:nvSpPr>
      <dsp:spPr>
        <a:xfrm>
          <a:off x="1166846" y="2146"/>
          <a:ext cx="1128632" cy="112863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EABFFB-1944-4BFC-80E5-C30285F7A975}">
      <dsp:nvSpPr>
        <dsp:cNvPr id="0" name=""/>
        <dsp:cNvSpPr/>
      </dsp:nvSpPr>
      <dsp:spPr>
        <a:xfrm rot="10800000">
          <a:off x="1361814" y="1467683"/>
          <a:ext cx="7508395" cy="1128632"/>
        </a:xfrm>
        <a:prstGeom prst="homePlat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695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</a:rPr>
            <a:t>Does he want to speak English?</a:t>
          </a:r>
          <a:endParaRPr lang="ru-RU" sz="3600" b="1" kern="1200" dirty="0">
            <a:solidFill>
              <a:schemeClr val="tx1"/>
            </a:solidFill>
          </a:endParaRPr>
        </a:p>
      </dsp:txBody>
      <dsp:txXfrm rot="10800000">
        <a:off x="1361814" y="1467683"/>
        <a:ext cx="7508395" cy="1128632"/>
      </dsp:txXfrm>
    </dsp:sp>
    <dsp:sp modelId="{0775598E-0FAB-45ED-AAF6-EF313F23A629}">
      <dsp:nvSpPr>
        <dsp:cNvPr id="0" name=""/>
        <dsp:cNvSpPr/>
      </dsp:nvSpPr>
      <dsp:spPr>
        <a:xfrm>
          <a:off x="1202515" y="1467683"/>
          <a:ext cx="1128632" cy="112863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B89B5B-4311-421E-B13D-D56903E31316}">
      <dsp:nvSpPr>
        <dsp:cNvPr id="0" name=""/>
        <dsp:cNvSpPr/>
      </dsp:nvSpPr>
      <dsp:spPr>
        <a:xfrm rot="10800000">
          <a:off x="1540460" y="2933221"/>
          <a:ext cx="7270202" cy="112863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695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</a:rPr>
            <a:t>Where do they go?</a:t>
          </a:r>
          <a:endParaRPr lang="ru-RU" sz="3600" b="1" kern="1200" dirty="0">
            <a:solidFill>
              <a:schemeClr val="tx1"/>
            </a:solidFill>
          </a:endParaRPr>
        </a:p>
      </dsp:txBody>
      <dsp:txXfrm rot="10800000">
        <a:off x="1540460" y="2933221"/>
        <a:ext cx="7270202" cy="1128632"/>
      </dsp:txXfrm>
    </dsp:sp>
    <dsp:sp modelId="{1748E3B8-D1B8-46AF-84C6-6A2C51C0F569}">
      <dsp:nvSpPr>
        <dsp:cNvPr id="0" name=""/>
        <dsp:cNvSpPr/>
      </dsp:nvSpPr>
      <dsp:spPr>
        <a:xfrm>
          <a:off x="1262063" y="2933221"/>
          <a:ext cx="1128632" cy="112863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49C598-A398-441E-A960-CC38A4AEB2E0}">
      <dsp:nvSpPr>
        <dsp:cNvPr id="0" name=""/>
        <dsp:cNvSpPr/>
      </dsp:nvSpPr>
      <dsp:spPr>
        <a:xfrm>
          <a:off x="1902937" y="0"/>
          <a:ext cx="6741051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900" b="1" kern="1200" dirty="0" smtClean="0"/>
            <a:t>Can you give me your book?</a:t>
          </a:r>
          <a:endParaRPr lang="ru-RU" sz="3900" b="1" kern="1200" dirty="0"/>
        </a:p>
      </dsp:txBody>
      <dsp:txXfrm>
        <a:off x="1902937" y="0"/>
        <a:ext cx="6741051" cy="1269999"/>
      </dsp:txXfrm>
    </dsp:sp>
    <dsp:sp modelId="{713C02C3-5BE9-455A-858D-7D9ACC76B8C8}">
      <dsp:nvSpPr>
        <dsp:cNvPr id="0" name=""/>
        <dsp:cNvSpPr/>
      </dsp:nvSpPr>
      <dsp:spPr>
        <a:xfrm>
          <a:off x="428636" y="0"/>
          <a:ext cx="1474301" cy="126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smtClean="0"/>
            <a:t>a)</a:t>
          </a:r>
          <a:endParaRPr lang="ru-RU" sz="6400" kern="1200" dirty="0"/>
        </a:p>
      </dsp:txBody>
      <dsp:txXfrm>
        <a:off x="428636" y="0"/>
        <a:ext cx="1474301" cy="1269999"/>
      </dsp:txXfrm>
    </dsp:sp>
    <dsp:sp modelId="{B7672E9F-D4BE-4411-974A-255FAEE2C4E1}">
      <dsp:nvSpPr>
        <dsp:cNvPr id="0" name=""/>
        <dsp:cNvSpPr/>
      </dsp:nvSpPr>
      <dsp:spPr>
        <a:xfrm>
          <a:off x="1902937" y="1397000"/>
          <a:ext cx="6741051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900" b="1" kern="1200" dirty="0" smtClean="0"/>
            <a:t>Is he a pupil?</a:t>
          </a:r>
          <a:endParaRPr lang="ru-RU" sz="3900" b="1" kern="1200" dirty="0"/>
        </a:p>
      </dsp:txBody>
      <dsp:txXfrm>
        <a:off x="1902937" y="1397000"/>
        <a:ext cx="6741051" cy="1269999"/>
      </dsp:txXfrm>
    </dsp:sp>
    <dsp:sp modelId="{C9913BF5-5C47-45E5-9D4F-6063D77748DB}">
      <dsp:nvSpPr>
        <dsp:cNvPr id="0" name=""/>
        <dsp:cNvSpPr/>
      </dsp:nvSpPr>
      <dsp:spPr>
        <a:xfrm>
          <a:off x="428636" y="1397000"/>
          <a:ext cx="1474301" cy="126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smtClean="0"/>
            <a:t>b)</a:t>
          </a:r>
          <a:endParaRPr lang="ru-RU" sz="6400" kern="1200" dirty="0"/>
        </a:p>
      </dsp:txBody>
      <dsp:txXfrm>
        <a:off x="428636" y="1397000"/>
        <a:ext cx="1474301" cy="1269999"/>
      </dsp:txXfrm>
    </dsp:sp>
    <dsp:sp modelId="{6C8A7804-BD34-40EB-88DC-86DF52D083C8}">
      <dsp:nvSpPr>
        <dsp:cNvPr id="0" name=""/>
        <dsp:cNvSpPr/>
      </dsp:nvSpPr>
      <dsp:spPr>
        <a:xfrm>
          <a:off x="1902937" y="2793999"/>
          <a:ext cx="6741051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900" b="1" kern="1200" dirty="0" smtClean="0"/>
            <a:t>Do they sing songs?</a:t>
          </a:r>
          <a:endParaRPr lang="ru-RU" sz="3900" b="1" kern="1200" dirty="0"/>
        </a:p>
      </dsp:txBody>
      <dsp:txXfrm>
        <a:off x="1902937" y="2793999"/>
        <a:ext cx="6741051" cy="1269999"/>
      </dsp:txXfrm>
    </dsp:sp>
    <dsp:sp modelId="{FDE5945F-9C9B-4E73-BB1B-A356507ABCC4}">
      <dsp:nvSpPr>
        <dsp:cNvPr id="0" name=""/>
        <dsp:cNvSpPr/>
      </dsp:nvSpPr>
      <dsp:spPr>
        <a:xfrm>
          <a:off x="428636" y="2793999"/>
          <a:ext cx="1474301" cy="126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smtClean="0"/>
            <a:t>c)</a:t>
          </a:r>
          <a:endParaRPr lang="ru-RU" sz="6400" kern="1200" dirty="0"/>
        </a:p>
      </dsp:txBody>
      <dsp:txXfrm>
        <a:off x="428636" y="2793999"/>
        <a:ext cx="1474301" cy="126999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1EFBCE-2E1D-4CDC-8355-FE62F1D4DDD8}">
      <dsp:nvSpPr>
        <dsp:cNvPr id="0" name=""/>
        <dsp:cNvSpPr/>
      </dsp:nvSpPr>
      <dsp:spPr>
        <a:xfrm>
          <a:off x="0" y="0"/>
          <a:ext cx="4064000" cy="40640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17D5E-026C-43F2-9FC7-82608FAD83F7}">
      <dsp:nvSpPr>
        <dsp:cNvPr id="0" name=""/>
        <dsp:cNvSpPr/>
      </dsp:nvSpPr>
      <dsp:spPr>
        <a:xfrm>
          <a:off x="2032000" y="0"/>
          <a:ext cx="6611998" cy="4064000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b="1" kern="1200" dirty="0" smtClean="0"/>
            <a:t>a). Have you got a pet?</a:t>
          </a:r>
          <a:endParaRPr lang="ru-RU" sz="4700" b="1" kern="1200" dirty="0" smtClean="0"/>
        </a:p>
      </dsp:txBody>
      <dsp:txXfrm>
        <a:off x="2032000" y="0"/>
        <a:ext cx="6611998" cy="1219202"/>
      </dsp:txXfrm>
    </dsp:sp>
    <dsp:sp modelId="{0C6B80F2-5A84-49F2-A1D4-1DF5A5F25944}">
      <dsp:nvSpPr>
        <dsp:cNvPr id="0" name=""/>
        <dsp:cNvSpPr/>
      </dsp:nvSpPr>
      <dsp:spPr>
        <a:xfrm>
          <a:off x="711201" y="1219202"/>
          <a:ext cx="2641597" cy="264159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5F431-AD76-4B0C-99EA-3E3D09EB2A4A}">
      <dsp:nvSpPr>
        <dsp:cNvPr id="0" name=""/>
        <dsp:cNvSpPr/>
      </dsp:nvSpPr>
      <dsp:spPr>
        <a:xfrm>
          <a:off x="2032000" y="1219202"/>
          <a:ext cx="6611998" cy="2641597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b="1" kern="1200" dirty="0" smtClean="0"/>
            <a:t>b). Are you his friend?</a:t>
          </a:r>
          <a:endParaRPr lang="ru-RU" sz="4700" b="1" kern="1200" dirty="0"/>
        </a:p>
      </dsp:txBody>
      <dsp:txXfrm>
        <a:off x="2032000" y="1219202"/>
        <a:ext cx="6611998" cy="1219198"/>
      </dsp:txXfrm>
    </dsp:sp>
    <dsp:sp modelId="{5DE704BC-BF34-44DF-9920-462280817857}">
      <dsp:nvSpPr>
        <dsp:cNvPr id="0" name=""/>
        <dsp:cNvSpPr/>
      </dsp:nvSpPr>
      <dsp:spPr>
        <a:xfrm>
          <a:off x="1422400" y="2438401"/>
          <a:ext cx="1219198" cy="121919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98A89A-2277-4FC0-BE92-DA3A7B30C4C7}">
      <dsp:nvSpPr>
        <dsp:cNvPr id="0" name=""/>
        <dsp:cNvSpPr/>
      </dsp:nvSpPr>
      <dsp:spPr>
        <a:xfrm>
          <a:off x="2032000" y="2438401"/>
          <a:ext cx="6611998" cy="1219198"/>
        </a:xfrm>
        <a:prstGeom prst="rect">
          <a:avLst/>
        </a:prstGeom>
        <a:solidFill>
          <a:srgbClr val="FF66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b="1" kern="1200" dirty="0" smtClean="0"/>
            <a:t>c). Can Ann's cat sing?</a:t>
          </a:r>
          <a:endParaRPr lang="ru-RU" sz="4700" b="1" kern="1200" dirty="0"/>
        </a:p>
      </dsp:txBody>
      <dsp:txXfrm>
        <a:off x="2032000" y="2438401"/>
        <a:ext cx="6611998" cy="1219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1027E-2168-495C-A45F-BFDD0917F882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315E0-A99B-4F8E-97E9-080D8E0D8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Правила игры просты- все умеют играть в лото. Ученики делятся на 2(или больше, на усмотрение учителя) команды. У каждой из команд своя карточка с цифрами. Пример такой карточки- второй слайд. В презентации он не нужен, после ознакомления его нужно удалить. Задача ученика – сделать выбранное им предложение отрицательным (как вариант- вопросительным, просто перевести…). Если он справился с задачей, учитель нажимает на соответствующее предложение и появляется одна из цифр. Ученики отмечают ее на своей карточке. Ход переходит к следующей команде.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Данную игру можно использовать для отработки другого грамматического правила, достаточно просто поменять предложения на слайде. </a:t>
            </a:r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FEC34C-2489-4DD4-A417-ADBC16D8308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BC756E-200E-4FF3-B8E2-7C81A98E9139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gif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&#1072;&#1085;&#1075;&#1083;&#1080;&#1081;&#1089;&#1082;&#1080;&#1081;%20&#1103;&#1079;&#1099;&#1082;\&#1085;&#1072;&#1095;&#1072;&#1083;&#1100;&#1085;&#1099;&#1077;%20&#1082;&#1083;&#1072;&#1089;&#1089;&#1099;\3%20&#1082;&#1083;&#1072;&#1089;&#1089;\&#1086;&#1090;&#1082;&#1088;&#1099;&#1090;&#1099;&#1081;%20&#1091;&#1088;&#1086;&#1082;\&#1044;&#1077;&#1090;&#1089;&#1082;&#1080;&#1077;%20&#1087;&#1077;&#1089;&#1085;&#1080;%20(&#1084;&#1080;&#1085;&#1091;&#1089;)%20-%20&#1042;%20&#1090;&#1088;&#1072;&#1074;&#1077;%20&#1089;&#1080;&#1076;&#1077;&#1083;%20&#1082;&#1091;&#1079;&#1085;&#1077;&#1095;&#1080;&#1082;.mp3" TargetMode="Externa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72;&#1085;&#1075;&#1083;&#1080;&#1081;&#1089;&#1082;&#1080;&#1081;%20&#1103;&#1079;&#1099;&#1082;\&#1085;&#1072;&#1095;&#1072;&#1083;&#1100;&#1085;&#1099;&#1077;%20&#1082;&#1083;&#1072;&#1089;&#1089;&#1099;\3%20&#1082;&#1083;&#1072;&#1089;&#1089;\&#1086;&#1090;&#1082;&#1088;&#1099;&#1090;&#1099;&#1081;%20&#1091;&#1088;&#1086;&#1082;\115%20-%20Song%20-%20What%20is%20your%20name_mp3cut.foxcom.su_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D:\&#1072;&#1085;&#1075;&#1083;&#1080;&#1081;&#1089;&#1082;&#1080;&#1081;%20&#1103;&#1079;&#1099;&#1082;\&#1085;&#1072;&#1095;&#1072;&#1083;&#1100;&#1085;&#1099;&#1077;%20&#1082;&#1083;&#1072;&#1089;&#1089;&#1099;\3%20&#1082;&#1083;&#1072;&#1089;&#1089;\&#1086;&#1090;&#1082;&#1088;&#1099;&#1090;&#1099;&#1081;%20&#1091;&#1088;&#1086;&#1082;\069%20-%20Unit%203,%20Lesson%2048,%20Exercise%202_mp3cut.foxcom.su__mp3cut.foxcom.su_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-1"/>
            <a:ext cx="8509607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-214346" y="4457343"/>
            <a:ext cx="4432625" cy="2400657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>
                <a:rot lat="0" lon="300000" rev="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Quiz!</a:t>
            </a:r>
            <a:endParaRPr lang="ru-RU" sz="1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28596" y="2143116"/>
            <a:ext cx="1571636" cy="15716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</a:rPr>
              <a:t>?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857356" y="2357430"/>
            <a:ext cx="1785950" cy="1285884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2357422" y="3000372"/>
            <a:ext cx="785818" cy="642942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2571744"/>
            <a:ext cx="1357322" cy="10715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5286380" y="2357430"/>
            <a:ext cx="1785950" cy="1285884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495856" y="2428868"/>
            <a:ext cx="64814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Picture 25" descr="6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868" y="4214818"/>
            <a:ext cx="2011363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143768" y="2571744"/>
            <a:ext cx="1357322" cy="10715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214282" y="1643050"/>
            <a:ext cx="8929718" cy="2714644"/>
          </a:xfrm>
          <a:prstGeom prst="horizontalScroll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b="1" i="1" dirty="0" smtClean="0">
                <a:solidFill>
                  <a:schemeClr val="tx1"/>
                </a:solidFill>
              </a:rPr>
              <a:t>Why do you like summer?</a:t>
            </a:r>
            <a:r>
              <a:rPr lang="ru-RU" sz="6000" b="1" i="1" dirty="0" smtClean="0">
                <a:solidFill>
                  <a:schemeClr val="tx1"/>
                </a:solidFill>
              </a:rPr>
              <a:t> </a:t>
            </a:r>
            <a:endParaRPr lang="en-US" sz="6000" b="1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0"/>
            <a:ext cx="8229600" cy="2000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</a:t>
            </a:r>
          </a:p>
          <a:p>
            <a:pPr>
              <a:buNone/>
            </a:pPr>
            <a:endParaRPr lang="ru-RU" dirty="0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2071678"/>
          <a:ext cx="8643998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>
            <a:off x="214282" y="357166"/>
            <a:ext cx="1785950" cy="1285884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714348" y="1000108"/>
            <a:ext cx="785818" cy="642942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571480"/>
            <a:ext cx="1357322" cy="10715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643306" y="357166"/>
            <a:ext cx="1785950" cy="1285884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571480"/>
            <a:ext cx="1357322" cy="10715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72330" y="428604"/>
            <a:ext cx="1285884" cy="12144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58214" y="428604"/>
            <a:ext cx="64814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 flipH="1" flipV="1">
            <a:off x="7466033" y="677843"/>
            <a:ext cx="49927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 rot="10800000" flipV="1">
            <a:off x="7143768" y="928670"/>
            <a:ext cx="557216" cy="35719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857224" y="1928802"/>
          <a:ext cx="7643866" cy="4786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Равнобедренный треугольник 5"/>
          <p:cNvSpPr/>
          <p:nvPr/>
        </p:nvSpPr>
        <p:spPr>
          <a:xfrm>
            <a:off x="214282" y="357166"/>
            <a:ext cx="1785950" cy="1285884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714348" y="1000108"/>
            <a:ext cx="785818" cy="642942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571480"/>
            <a:ext cx="1357322" cy="10715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571480"/>
            <a:ext cx="808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es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357686" y="357166"/>
            <a:ext cx="1785950" cy="1285884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929586" y="428604"/>
            <a:ext cx="64814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357950" y="500042"/>
            <a:ext cx="1285884" cy="12144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1500174"/>
          <a:ext cx="9001156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428596" y="428604"/>
            <a:ext cx="1571636" cy="15716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</a:rPr>
              <a:t>?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143108" y="571480"/>
            <a:ext cx="1785950" cy="1285884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2643174" y="1214422"/>
            <a:ext cx="785818" cy="642942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785794"/>
            <a:ext cx="1357322" cy="10715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5643570" y="571480"/>
            <a:ext cx="1785950" cy="1285884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643834" y="642918"/>
            <a:ext cx="64814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-928726" y="2794000"/>
          <a:ext cx="1007272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Овал 9"/>
          <p:cNvSpPr/>
          <p:nvPr/>
        </p:nvSpPr>
        <p:spPr>
          <a:xfrm>
            <a:off x="142844" y="428604"/>
            <a:ext cx="1571636" cy="15716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</a:rPr>
              <a:t>?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571604" y="642918"/>
            <a:ext cx="1785950" cy="1285884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2071670" y="1285860"/>
            <a:ext cx="785818" cy="642942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928926" y="785794"/>
            <a:ext cx="808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es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86182" y="857232"/>
            <a:ext cx="1357322" cy="10715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5214942" y="642918"/>
            <a:ext cx="1785950" cy="1285884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929454" y="714356"/>
            <a:ext cx="1285884" cy="12144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286776" y="714356"/>
            <a:ext cx="64814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 flipH="1" flipV="1">
            <a:off x="7323157" y="963595"/>
            <a:ext cx="49927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AutoShape 2"/>
          <p:cNvCxnSpPr>
            <a:cxnSpLocks noChangeShapeType="1"/>
          </p:cNvCxnSpPr>
          <p:nvPr/>
        </p:nvCxnSpPr>
        <p:spPr bwMode="auto">
          <a:xfrm rot="10800000" flipV="1">
            <a:off x="7000892" y="1214422"/>
            <a:ext cx="557216" cy="35719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-142908" y="2285992"/>
          <a:ext cx="907262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Равнобедренный треугольник 5"/>
          <p:cNvSpPr/>
          <p:nvPr/>
        </p:nvSpPr>
        <p:spPr>
          <a:xfrm>
            <a:off x="571472" y="357166"/>
            <a:ext cx="1785950" cy="1285884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571480"/>
            <a:ext cx="1357322" cy="10715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571480"/>
            <a:ext cx="1357322" cy="10715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215074" y="500042"/>
            <a:ext cx="64814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1" name="Прямая со стрелкой 10"/>
          <p:cNvCxnSpPr>
            <a:stCxn id="6" idx="1"/>
            <a:endCxn id="6" idx="5"/>
          </p:cNvCxnSpPr>
          <p:nvPr/>
        </p:nvCxnSpPr>
        <p:spPr>
          <a:xfrm rot="10800000" flipH="1">
            <a:off x="1017959" y="1000108"/>
            <a:ext cx="892975" cy="1588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85720" y="2794000"/>
          <a:ext cx="864399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000100" y="500042"/>
            <a:ext cx="1785950" cy="128588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714356"/>
            <a:ext cx="1357322" cy="10715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4714876" y="500042"/>
            <a:ext cx="1785950" cy="1285884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786578" y="571480"/>
            <a:ext cx="64814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6600" dirty="0" smtClean="0">
                <a:latin typeface="Ravie" pitchFamily="82" charset="0"/>
              </a:rPr>
              <a:t>  Let‘s sing!</a:t>
            </a:r>
          </a:p>
          <a:p>
            <a:endParaRPr lang="ru-RU" dirty="0"/>
          </a:p>
        </p:txBody>
      </p:sp>
      <p:pic>
        <p:nvPicPr>
          <p:cNvPr id="5" name="Рисунок 4" descr="42069602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5072074"/>
            <a:ext cx="1368152" cy="1380049"/>
          </a:xfrm>
          <a:prstGeom prst="rect">
            <a:avLst/>
          </a:prstGeom>
        </p:spPr>
      </p:pic>
      <p:pic>
        <p:nvPicPr>
          <p:cNvPr id="6" name="Рисунок 5" descr="42069602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5143512"/>
            <a:ext cx="1368152" cy="1380049"/>
          </a:xfrm>
          <a:prstGeom prst="rect">
            <a:avLst/>
          </a:prstGeom>
        </p:spPr>
      </p:pic>
      <p:pic>
        <p:nvPicPr>
          <p:cNvPr id="7" name="Рисунок 6" descr="42069602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2500306"/>
            <a:ext cx="1368152" cy="1380049"/>
          </a:xfrm>
          <a:prstGeom prst="rect">
            <a:avLst/>
          </a:prstGeom>
        </p:spPr>
      </p:pic>
      <p:pic>
        <p:nvPicPr>
          <p:cNvPr id="8" name="Рисунок 7" descr="42069602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2571744"/>
            <a:ext cx="1368152" cy="1380049"/>
          </a:xfrm>
          <a:prstGeom prst="rect">
            <a:avLst/>
          </a:prstGeom>
        </p:spPr>
      </p:pic>
      <p:pic>
        <p:nvPicPr>
          <p:cNvPr id="9" name="Picture 8" descr="7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0"/>
            <a:ext cx="15128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30624601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5072074"/>
            <a:ext cx="16557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61190296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5072074"/>
            <a:ext cx="1439862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music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689100" cy="19431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71725" y="1800225"/>
            <a:ext cx="4400550" cy="3257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Детские песни (минус) - В траве сидел кузнеч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85984" y="1428736"/>
            <a:ext cx="46137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What can we do?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9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28625" y="214313"/>
            <a:ext cx="2000250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____ is your name?</a:t>
            </a:r>
            <a:endParaRPr lang="ru-RU" sz="24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28625" y="1857375"/>
            <a:ext cx="1928813" cy="1357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____  is your birthday?</a:t>
            </a:r>
            <a:endParaRPr lang="ru-RU" sz="2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28625" y="3500438"/>
            <a:ext cx="1928813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____ pets have you got?</a:t>
            </a:r>
            <a:endParaRPr lang="ru-RU" sz="24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28625" y="5072063"/>
            <a:ext cx="1928813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____ lives in the </a:t>
            </a:r>
            <a:r>
              <a:rPr lang="en-US" sz="2400"/>
              <a:t>forest?</a:t>
            </a:r>
            <a:endParaRPr lang="ru-RU" sz="24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571750" y="214313"/>
            <a:ext cx="2000250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_____  are you from?</a:t>
            </a:r>
            <a:endParaRPr lang="ru-RU" sz="24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643188" y="1857375"/>
            <a:ext cx="1928812" cy="1357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____ is your </a:t>
            </a:r>
            <a:r>
              <a:rPr lang="en-US" sz="2400" dirty="0" err="1"/>
              <a:t>favourite</a:t>
            </a:r>
            <a:r>
              <a:rPr lang="en-US" sz="2400" dirty="0"/>
              <a:t> holiday?</a:t>
            </a:r>
            <a:endParaRPr lang="ru-RU" sz="24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643188" y="3500438"/>
            <a:ext cx="1928812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____ is your surname?</a:t>
            </a:r>
            <a:endParaRPr lang="ru-RU" sz="24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571750" y="5072063"/>
            <a:ext cx="1928813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_____ do you watch TV?</a:t>
            </a:r>
            <a:endParaRPr lang="ru-RU" sz="24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714875" y="214313"/>
            <a:ext cx="2000250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____  do you live?</a:t>
            </a:r>
            <a:endParaRPr lang="ru-RU" sz="24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786313" y="1857375"/>
            <a:ext cx="1928812" cy="1357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____  do you like to do?</a:t>
            </a:r>
            <a:endParaRPr lang="ru-RU" sz="2400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786313" y="3500438"/>
            <a:ext cx="1928812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____ would you like to get on your birthday?</a:t>
            </a:r>
            <a:endParaRPr lang="ru-RU" sz="2400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786313" y="5072063"/>
            <a:ext cx="1928812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____ do you walk?</a:t>
            </a:r>
            <a:endParaRPr lang="ru-RU" sz="24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929438" y="214313"/>
            <a:ext cx="2000250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____  old are you?</a:t>
            </a:r>
            <a:endParaRPr lang="ru-RU" sz="24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929438" y="1857375"/>
            <a:ext cx="1928812" cy="1357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____ friends have  you got?</a:t>
            </a:r>
            <a:endParaRPr lang="ru-RU" sz="2400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929438" y="3500438"/>
            <a:ext cx="1928812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____ do you do on </a:t>
            </a:r>
            <a:r>
              <a:rPr lang="en-US" sz="2400" dirty="0" err="1"/>
              <a:t>Sanday</a:t>
            </a:r>
            <a:r>
              <a:rPr lang="en-US" sz="2400" dirty="0"/>
              <a:t>?.</a:t>
            </a:r>
            <a:endParaRPr lang="ru-RU" sz="2400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929438" y="5072063"/>
            <a:ext cx="1928812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_____ season do you like?</a:t>
            </a:r>
            <a:endParaRPr lang="ru-RU" sz="24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857224" y="142852"/>
            <a:ext cx="966239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00034" y="1785926"/>
            <a:ext cx="1857388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10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28596" y="3429000"/>
            <a:ext cx="1928826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15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28662" y="5000636"/>
            <a:ext cx="966239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8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071802" y="214290"/>
            <a:ext cx="966239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4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143240" y="1785926"/>
            <a:ext cx="966239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643174" y="3429000"/>
            <a:ext cx="1928826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11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143240" y="5000636"/>
            <a:ext cx="966239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3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286380" y="214290"/>
            <a:ext cx="966239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9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857752" y="1785926"/>
            <a:ext cx="1857388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12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286380" y="3429000"/>
            <a:ext cx="966239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6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786314" y="5000636"/>
            <a:ext cx="1857388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13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000892" y="214290"/>
            <a:ext cx="1928826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14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500958" y="1785926"/>
            <a:ext cx="966239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7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358082" y="3429000"/>
            <a:ext cx="966239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5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929454" y="5000636"/>
            <a:ext cx="1928826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16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Would you like to read a new letter?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Picture 6" descr="Image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79639"/>
            <a:ext cx="8036714" cy="547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928670"/>
            <a:ext cx="8229600" cy="1143000"/>
          </a:xfrm>
        </p:spPr>
        <p:txBody>
          <a:bodyPr>
            <a:noAutofit/>
          </a:bodyPr>
          <a:lstStyle/>
          <a:p>
            <a:r>
              <a:rPr lang="en-US" sz="10000" b="1" dirty="0" smtClean="0">
                <a:solidFill>
                  <a:srgbClr val="FF0000"/>
                </a:solidFill>
                <a:latin typeface="Vladimir Script" pitchFamily="66" charset="0"/>
              </a:rPr>
              <a:t>Our  motto</a:t>
            </a:r>
            <a:r>
              <a:rPr lang="ru-RU" sz="10000" b="1" dirty="0" smtClean="0">
                <a:solidFill>
                  <a:srgbClr val="FF0000"/>
                </a:solidFill>
              </a:rPr>
              <a:t>:</a:t>
            </a:r>
            <a:endParaRPr lang="ru-RU" sz="10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9072626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Mistral" pitchFamily="66" charset="0"/>
              </a:rPr>
              <a:t>   </a:t>
            </a:r>
            <a:r>
              <a:rPr lang="en-US" dirty="0" smtClean="0">
                <a:latin typeface="Mistral" pitchFamily="66" charset="0"/>
              </a:rPr>
              <a:t>        </a:t>
            </a:r>
            <a:r>
              <a:rPr lang="ru-RU" dirty="0" smtClean="0">
                <a:latin typeface="Mistral" pitchFamily="66" charset="0"/>
              </a:rPr>
              <a:t> </a:t>
            </a:r>
            <a:r>
              <a:rPr lang="en-US" dirty="0" smtClean="0">
                <a:latin typeface="Mistral" pitchFamily="66" charset="0"/>
              </a:rPr>
              <a:t>    </a:t>
            </a:r>
          </a:p>
          <a:p>
            <a:pPr>
              <a:buNone/>
            </a:pPr>
            <a:endParaRPr lang="en-US" dirty="0" smtClean="0">
              <a:latin typeface="Mistral" pitchFamily="66" charset="0"/>
            </a:endParaRPr>
          </a:p>
          <a:p>
            <a:pPr>
              <a:buNone/>
            </a:pPr>
            <a:endParaRPr lang="en-US" dirty="0" smtClean="0">
              <a:latin typeface="Mistral" pitchFamily="66" charset="0"/>
            </a:endParaRPr>
          </a:p>
          <a:p>
            <a:pPr>
              <a:buNone/>
            </a:pPr>
            <a:r>
              <a:rPr lang="en-US" dirty="0" smtClean="0">
                <a:latin typeface="Mistral" pitchFamily="66" charset="0"/>
              </a:rPr>
              <a:t>                                   </a:t>
            </a:r>
            <a:r>
              <a:rPr lang="ru-RU" sz="6400" dirty="0" smtClean="0">
                <a:latin typeface="Mistral" pitchFamily="66" charset="0"/>
              </a:rPr>
              <a:t>Умный вопрос – это </a:t>
            </a:r>
            <a:r>
              <a:rPr lang="en-US" sz="6400" dirty="0" smtClean="0">
                <a:latin typeface="Mistral" pitchFamily="66" charset="0"/>
              </a:rPr>
              <a:t> </a:t>
            </a:r>
          </a:p>
          <a:p>
            <a:pPr>
              <a:buNone/>
            </a:pPr>
            <a:r>
              <a:rPr lang="en-US" sz="6400" dirty="0" smtClean="0">
                <a:latin typeface="Mistral" pitchFamily="66" charset="0"/>
              </a:rPr>
              <a:t>       </a:t>
            </a:r>
            <a:r>
              <a:rPr lang="ru-RU" sz="6400" dirty="0" smtClean="0">
                <a:latin typeface="Mistral" pitchFamily="66" charset="0"/>
              </a:rPr>
              <a:t>уже </a:t>
            </a:r>
            <a:r>
              <a:rPr lang="en-US" sz="6400" dirty="0" smtClean="0">
                <a:latin typeface="Mistral" pitchFamily="66" charset="0"/>
              </a:rPr>
              <a:t>   </a:t>
            </a:r>
            <a:r>
              <a:rPr lang="ru-RU" sz="6400" dirty="0" smtClean="0">
                <a:latin typeface="Mistral" pitchFamily="66" charset="0"/>
              </a:rPr>
              <a:t>добрая половина знаний.</a:t>
            </a:r>
          </a:p>
          <a:p>
            <a:pPr>
              <a:buNone/>
            </a:pPr>
            <a:r>
              <a:rPr lang="ru-RU" sz="6400" dirty="0" smtClean="0">
                <a:latin typeface="Mistral" pitchFamily="66" charset="0"/>
              </a:rPr>
              <a:t>                                               </a:t>
            </a:r>
            <a:r>
              <a:rPr lang="en-US" sz="6400" dirty="0" smtClean="0">
                <a:latin typeface="Mistral" pitchFamily="66" charset="0"/>
              </a:rPr>
              <a:t> </a:t>
            </a:r>
          </a:p>
          <a:p>
            <a:pPr>
              <a:buNone/>
            </a:pPr>
            <a:r>
              <a:rPr lang="en-US" sz="6400" dirty="0" smtClean="0">
                <a:latin typeface="Mistral" pitchFamily="66" charset="0"/>
              </a:rPr>
              <a:t>                            </a:t>
            </a:r>
            <a:r>
              <a:rPr lang="ru-RU" sz="6400" dirty="0" err="1" smtClean="0">
                <a:latin typeface="Mistral" pitchFamily="66" charset="0"/>
              </a:rPr>
              <a:t>Фрэнсис</a:t>
            </a:r>
            <a:r>
              <a:rPr lang="ru-RU" sz="6400" dirty="0" smtClean="0">
                <a:latin typeface="Mistral" pitchFamily="66" charset="0"/>
              </a:rPr>
              <a:t> Бэкон</a:t>
            </a:r>
            <a:endParaRPr lang="ru-RU" sz="6400" dirty="0">
              <a:latin typeface="Mistral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931725" cy="292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2962274" cy="2317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714620"/>
            <a:ext cx="3896618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0590" y="1428736"/>
            <a:ext cx="3123410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672" y="4500571"/>
            <a:ext cx="3248320" cy="2357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74120" y="4572008"/>
            <a:ext cx="3769880" cy="2285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428860" y="285728"/>
            <a:ext cx="49391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Who is it?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7478" y="500042"/>
            <a:ext cx="2676522" cy="20935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6206" y="4786322"/>
            <a:ext cx="2825015" cy="2071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57628"/>
            <a:ext cx="2257425" cy="1638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1428736"/>
            <a:ext cx="2544690" cy="15430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1214414" y="2000240"/>
            <a:ext cx="83724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</a:t>
            </a: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ой команде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ru-RU" sz="3200" b="1" i="0" u="sng" strike="noStrike" kern="120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1).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2). </a:t>
            </a:r>
            <a:r>
              <a:rPr lang="en-US" sz="3200" b="1" dirty="0" smtClean="0"/>
              <a:t>                                                                     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2-ой команде: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1). </a:t>
            </a:r>
            <a:r>
              <a:rPr lang="en-US" sz="3200" b="1" dirty="0" smtClean="0"/>
              <a:t>                                                        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2).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Create sentences from the words. Answer the questions!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3143248"/>
            <a:ext cx="264320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fairy tales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14678" y="3143248"/>
            <a:ext cx="264320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Who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43438" y="3143248"/>
            <a:ext cx="242889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writes</a:t>
            </a:r>
            <a:endParaRPr lang="ru-RU" sz="3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643570" y="3143248"/>
            <a:ext cx="264320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?</a:t>
            </a:r>
            <a:endParaRPr lang="ru-RU" sz="3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71538" y="3714752"/>
            <a:ext cx="264320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a pupil</a:t>
            </a:r>
            <a:endParaRPr lang="ru-RU" sz="3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71670" y="3714752"/>
            <a:ext cx="264320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is</a:t>
            </a:r>
            <a:endParaRPr lang="ru-RU" sz="3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14678" y="3714752"/>
            <a:ext cx="264320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Who</a:t>
            </a:r>
            <a:endParaRPr lang="ru-RU" sz="3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000496" y="3714752"/>
            <a:ext cx="264320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    of</a:t>
            </a:r>
            <a:endParaRPr lang="ru-RU" sz="3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857720" y="3714752"/>
            <a:ext cx="428628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  Green School</a:t>
            </a:r>
            <a:endParaRPr lang="ru-RU" sz="3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71538" y="4857760"/>
            <a:ext cx="264320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write</a:t>
            </a:r>
            <a:endParaRPr lang="ru-RU" sz="3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143108" y="4857760"/>
            <a:ext cx="264320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likes</a:t>
            </a:r>
            <a:endParaRPr lang="ru-RU" sz="3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143240" y="4857760"/>
            <a:ext cx="264320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Who</a:t>
            </a:r>
            <a:endParaRPr lang="ru-RU" sz="3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072066" y="4857760"/>
            <a:ext cx="264320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        letters?</a:t>
            </a:r>
            <a:endParaRPr lang="ru-RU" sz="3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929058" y="4857760"/>
            <a:ext cx="264320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to</a:t>
            </a:r>
            <a:endParaRPr lang="ru-RU" sz="3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857224" y="5500702"/>
            <a:ext cx="264320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is</a:t>
            </a:r>
            <a:endParaRPr lang="ru-RU" sz="3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785918" y="5500702"/>
            <a:ext cx="264320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from</a:t>
            </a:r>
            <a:endParaRPr lang="ru-RU" sz="3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928926" y="5500702"/>
            <a:ext cx="264320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Who</a:t>
            </a:r>
            <a:endParaRPr lang="ru-RU" sz="36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572000" y="5500702"/>
            <a:ext cx="314327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Great Britain?</a:t>
            </a:r>
            <a:endParaRPr lang="ru-RU" sz="3600" dirty="0"/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857232"/>
            <a:ext cx="2381250" cy="2124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1428736"/>
            <a:ext cx="2544690" cy="15430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 -0.00509 L -0.22431 -0.0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5 -0.00509 L -0.24306 -0.005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509 L 0.25261 -0.00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407 2.39593E-6 L -0.08593 2.39593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72 -0.003 L 0.33872 -0.00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-0.00232 L -0.21667 -0.002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68085E-6 L 0.11025 -4.68085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-0.00185 L 0.12691 -0.0018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7" grpId="0"/>
      <p:bldP spid="20" grpId="0"/>
      <p:bldP spid="22" grpId="0"/>
      <p:bldP spid="24" grpId="0"/>
      <p:bldP spid="25" grpId="0"/>
      <p:bldP spid="26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2962274" cy="2317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714620"/>
            <a:ext cx="3896618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0590" y="1428736"/>
            <a:ext cx="3123410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672" y="4500571"/>
            <a:ext cx="3248320" cy="2357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74120" y="4572008"/>
            <a:ext cx="3769880" cy="2285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428860" y="285728"/>
            <a:ext cx="49391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Who is it?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ир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928934"/>
            <a:ext cx="2419350" cy="3684588"/>
          </a:xfrm>
          <a:prstGeom prst="rect">
            <a:avLst/>
          </a:prstGeom>
          <a:noFill/>
        </p:spPr>
      </p:pic>
      <p:sp>
        <p:nvSpPr>
          <p:cNvPr id="7" name="24-конечная звезда 6"/>
          <p:cNvSpPr/>
          <p:nvPr/>
        </p:nvSpPr>
        <p:spPr>
          <a:xfrm>
            <a:off x="0" y="0"/>
            <a:ext cx="8858280" cy="3500438"/>
          </a:xfrm>
          <a:prstGeom prst="star24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Test yourself!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0066FF"/>
                </a:solidFill>
              </a:rPr>
              <a:t>Your homework</a:t>
            </a:r>
            <a:endParaRPr lang="ru-RU" sz="8000" b="1" dirty="0">
              <a:solidFill>
                <a:srgbClr val="0066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643050"/>
            <a:ext cx="4614866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ru-RU" b="1" i="1" dirty="0" smtClean="0"/>
              <a:t>1. РТ стр. 55 № 2</a:t>
            </a:r>
            <a:endParaRPr lang="en-US" b="1" i="1" dirty="0" smtClean="0"/>
          </a:p>
          <a:p>
            <a:pPr>
              <a:buNone/>
            </a:pPr>
            <a:endParaRPr lang="en-US" b="1" i="1" dirty="0" smtClean="0">
              <a:latin typeface="Berlin Sans FB Demi" pitchFamily="34" charset="0"/>
            </a:endParaRPr>
          </a:p>
          <a:p>
            <a:pPr>
              <a:buNone/>
            </a:pPr>
            <a:r>
              <a:rPr lang="en-US" b="1" i="1" dirty="0" smtClean="0">
                <a:latin typeface="Berlin Sans FB Demi" pitchFamily="34" charset="0"/>
              </a:rPr>
              <a:t>   </a:t>
            </a:r>
            <a:r>
              <a:rPr lang="ru-RU" b="1" i="1" dirty="0" smtClean="0"/>
              <a:t> 2. РТ стр. 55 № 3 </a:t>
            </a:r>
            <a:endParaRPr lang="en-US" b="1" i="1" dirty="0" smtClean="0"/>
          </a:p>
          <a:p>
            <a:pPr>
              <a:buNone/>
            </a:pPr>
            <a:endParaRPr lang="en-US" b="1" i="1" dirty="0" smtClean="0">
              <a:latin typeface="Berlin Sans FB Demi" pitchFamily="34" charset="0"/>
            </a:endParaRPr>
          </a:p>
          <a:p>
            <a:pPr>
              <a:buNone/>
            </a:pPr>
            <a:r>
              <a:rPr lang="en-US" b="1" i="1" dirty="0" smtClean="0">
                <a:latin typeface="Berlin Sans FB Demi" pitchFamily="34" charset="0"/>
              </a:rPr>
              <a:t>    </a:t>
            </a:r>
            <a:r>
              <a:rPr lang="ru-RU" b="1" i="1" dirty="0" smtClean="0"/>
              <a:t>3. 5 вопросов к тексту У стр. 89 № 4</a:t>
            </a:r>
          </a:p>
          <a:p>
            <a:endParaRPr lang="ru-RU" dirty="0"/>
          </a:p>
        </p:txBody>
      </p:sp>
      <p:pic>
        <p:nvPicPr>
          <p:cNvPr id="4" name="Picture 5" descr="Досвиданья школьный д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2062"/>
            <a:ext cx="3767138" cy="559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WHICH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5545137"/>
            <a:ext cx="220980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00100" y="1000108"/>
            <a:ext cx="7105650" cy="5505450"/>
            <a:chOff x="336" y="480"/>
            <a:chExt cx="4476" cy="3468"/>
          </a:xfrm>
        </p:grpSpPr>
        <p:sp>
          <p:nvSpPr>
            <p:cNvPr id="3089" name="Freeform 4"/>
            <p:cNvSpPr>
              <a:spLocks/>
            </p:cNvSpPr>
            <p:nvPr/>
          </p:nvSpPr>
          <p:spPr bwMode="auto">
            <a:xfrm>
              <a:off x="342" y="486"/>
              <a:ext cx="4464" cy="3456"/>
            </a:xfrm>
            <a:custGeom>
              <a:avLst/>
              <a:gdLst>
                <a:gd name="T0" fmla="*/ 0 w 4464"/>
                <a:gd name="T1" fmla="*/ 3347 h 3456"/>
                <a:gd name="T2" fmla="*/ 0 w 4464"/>
                <a:gd name="T3" fmla="*/ 94 h 3456"/>
                <a:gd name="T4" fmla="*/ 1 w 4464"/>
                <a:gd name="T5" fmla="*/ 79 h 3456"/>
                <a:gd name="T6" fmla="*/ 7 w 4464"/>
                <a:gd name="T7" fmla="*/ 63 h 3456"/>
                <a:gd name="T8" fmla="*/ 15 w 4464"/>
                <a:gd name="T9" fmla="*/ 47 h 3456"/>
                <a:gd name="T10" fmla="*/ 25 w 4464"/>
                <a:gd name="T11" fmla="*/ 32 h 3456"/>
                <a:gd name="T12" fmla="*/ 40 w 4464"/>
                <a:gd name="T13" fmla="*/ 19 h 3456"/>
                <a:gd name="T14" fmla="*/ 56 w 4464"/>
                <a:gd name="T15" fmla="*/ 9 h 3456"/>
                <a:gd name="T16" fmla="*/ 74 w 4464"/>
                <a:gd name="T17" fmla="*/ 3 h 3456"/>
                <a:gd name="T18" fmla="*/ 95 w 4464"/>
                <a:gd name="T19" fmla="*/ 0 h 3456"/>
                <a:gd name="T20" fmla="*/ 4384 w 4464"/>
                <a:gd name="T21" fmla="*/ 0 h 3456"/>
                <a:gd name="T22" fmla="*/ 4399 w 4464"/>
                <a:gd name="T23" fmla="*/ 1 h 3456"/>
                <a:gd name="T24" fmla="*/ 4412 w 4464"/>
                <a:gd name="T25" fmla="*/ 6 h 3456"/>
                <a:gd name="T26" fmla="*/ 4426 w 4464"/>
                <a:gd name="T27" fmla="*/ 14 h 3456"/>
                <a:gd name="T28" fmla="*/ 4439 w 4464"/>
                <a:gd name="T29" fmla="*/ 25 h 3456"/>
                <a:gd name="T30" fmla="*/ 4448 w 4464"/>
                <a:gd name="T31" fmla="*/ 38 h 3456"/>
                <a:gd name="T32" fmla="*/ 4457 w 4464"/>
                <a:gd name="T33" fmla="*/ 50 h 3456"/>
                <a:gd name="T34" fmla="*/ 4462 w 4464"/>
                <a:gd name="T35" fmla="*/ 65 h 3456"/>
                <a:gd name="T36" fmla="*/ 4464 w 4464"/>
                <a:gd name="T37" fmla="*/ 80 h 3456"/>
                <a:gd name="T38" fmla="*/ 4464 w 4464"/>
                <a:gd name="T39" fmla="*/ 3362 h 3456"/>
                <a:gd name="T40" fmla="*/ 4462 w 4464"/>
                <a:gd name="T41" fmla="*/ 3376 h 3456"/>
                <a:gd name="T42" fmla="*/ 4457 w 4464"/>
                <a:gd name="T43" fmla="*/ 3393 h 3456"/>
                <a:gd name="T44" fmla="*/ 4448 w 4464"/>
                <a:gd name="T45" fmla="*/ 3408 h 3456"/>
                <a:gd name="T46" fmla="*/ 4437 w 4464"/>
                <a:gd name="T47" fmla="*/ 3422 h 3456"/>
                <a:gd name="T48" fmla="*/ 4424 w 4464"/>
                <a:gd name="T49" fmla="*/ 3437 h 3456"/>
                <a:gd name="T50" fmla="*/ 4409 w 4464"/>
                <a:gd name="T51" fmla="*/ 3447 h 3456"/>
                <a:gd name="T52" fmla="*/ 4394 w 4464"/>
                <a:gd name="T53" fmla="*/ 3453 h 3456"/>
                <a:gd name="T54" fmla="*/ 4378 w 4464"/>
                <a:gd name="T55" fmla="*/ 3456 h 3456"/>
                <a:gd name="T56" fmla="*/ 109 w 4464"/>
                <a:gd name="T57" fmla="*/ 3456 h 3456"/>
                <a:gd name="T58" fmla="*/ 92 w 4464"/>
                <a:gd name="T59" fmla="*/ 3455 h 3456"/>
                <a:gd name="T60" fmla="*/ 74 w 4464"/>
                <a:gd name="T61" fmla="*/ 3450 h 3456"/>
                <a:gd name="T62" fmla="*/ 56 w 4464"/>
                <a:gd name="T63" fmla="*/ 3440 h 3456"/>
                <a:gd name="T64" fmla="*/ 39 w 4464"/>
                <a:gd name="T65" fmla="*/ 3429 h 3456"/>
                <a:gd name="T66" fmla="*/ 23 w 4464"/>
                <a:gd name="T67" fmla="*/ 3415 h 3456"/>
                <a:gd name="T68" fmla="*/ 11 w 4464"/>
                <a:gd name="T69" fmla="*/ 3395 h 3456"/>
                <a:gd name="T70" fmla="*/ 2 w 4464"/>
                <a:gd name="T71" fmla="*/ 3373 h 3456"/>
                <a:gd name="T72" fmla="*/ 0 w 4464"/>
                <a:gd name="T73" fmla="*/ 3347 h 34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64"/>
                <a:gd name="T112" fmla="*/ 0 h 3456"/>
                <a:gd name="T113" fmla="*/ 4464 w 4464"/>
                <a:gd name="T114" fmla="*/ 3456 h 34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64" h="3456">
                  <a:moveTo>
                    <a:pt x="0" y="3347"/>
                  </a:moveTo>
                  <a:lnTo>
                    <a:pt x="0" y="94"/>
                  </a:lnTo>
                  <a:lnTo>
                    <a:pt x="1" y="79"/>
                  </a:lnTo>
                  <a:lnTo>
                    <a:pt x="7" y="63"/>
                  </a:lnTo>
                  <a:lnTo>
                    <a:pt x="15" y="47"/>
                  </a:lnTo>
                  <a:lnTo>
                    <a:pt x="25" y="32"/>
                  </a:lnTo>
                  <a:lnTo>
                    <a:pt x="40" y="19"/>
                  </a:lnTo>
                  <a:lnTo>
                    <a:pt x="56" y="9"/>
                  </a:lnTo>
                  <a:lnTo>
                    <a:pt x="74" y="3"/>
                  </a:lnTo>
                  <a:lnTo>
                    <a:pt x="95" y="0"/>
                  </a:lnTo>
                  <a:lnTo>
                    <a:pt x="4384" y="0"/>
                  </a:lnTo>
                  <a:lnTo>
                    <a:pt x="4399" y="1"/>
                  </a:lnTo>
                  <a:lnTo>
                    <a:pt x="4412" y="6"/>
                  </a:lnTo>
                  <a:lnTo>
                    <a:pt x="4426" y="14"/>
                  </a:lnTo>
                  <a:lnTo>
                    <a:pt x="4439" y="25"/>
                  </a:lnTo>
                  <a:lnTo>
                    <a:pt x="4448" y="38"/>
                  </a:lnTo>
                  <a:lnTo>
                    <a:pt x="4457" y="50"/>
                  </a:lnTo>
                  <a:lnTo>
                    <a:pt x="4462" y="65"/>
                  </a:lnTo>
                  <a:lnTo>
                    <a:pt x="4464" y="80"/>
                  </a:lnTo>
                  <a:lnTo>
                    <a:pt x="4464" y="3362"/>
                  </a:lnTo>
                  <a:lnTo>
                    <a:pt x="4462" y="3376"/>
                  </a:lnTo>
                  <a:lnTo>
                    <a:pt x="4457" y="3393"/>
                  </a:lnTo>
                  <a:lnTo>
                    <a:pt x="4448" y="3408"/>
                  </a:lnTo>
                  <a:lnTo>
                    <a:pt x="4437" y="3422"/>
                  </a:lnTo>
                  <a:lnTo>
                    <a:pt x="4424" y="3437"/>
                  </a:lnTo>
                  <a:lnTo>
                    <a:pt x="4409" y="3447"/>
                  </a:lnTo>
                  <a:lnTo>
                    <a:pt x="4394" y="3453"/>
                  </a:lnTo>
                  <a:lnTo>
                    <a:pt x="4378" y="3456"/>
                  </a:lnTo>
                  <a:lnTo>
                    <a:pt x="109" y="3456"/>
                  </a:lnTo>
                  <a:lnTo>
                    <a:pt x="92" y="3455"/>
                  </a:lnTo>
                  <a:lnTo>
                    <a:pt x="74" y="3450"/>
                  </a:lnTo>
                  <a:lnTo>
                    <a:pt x="56" y="3440"/>
                  </a:lnTo>
                  <a:lnTo>
                    <a:pt x="39" y="3429"/>
                  </a:lnTo>
                  <a:lnTo>
                    <a:pt x="23" y="3415"/>
                  </a:lnTo>
                  <a:lnTo>
                    <a:pt x="11" y="3395"/>
                  </a:lnTo>
                  <a:lnTo>
                    <a:pt x="2" y="3373"/>
                  </a:lnTo>
                  <a:lnTo>
                    <a:pt x="0" y="3347"/>
                  </a:lnTo>
                  <a:close/>
                </a:path>
              </a:pathLst>
            </a:custGeom>
            <a:solidFill>
              <a:srgbClr val="00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0" name="Freeform 5"/>
            <p:cNvSpPr>
              <a:spLocks/>
            </p:cNvSpPr>
            <p:nvPr/>
          </p:nvSpPr>
          <p:spPr bwMode="auto">
            <a:xfrm>
              <a:off x="336" y="580"/>
              <a:ext cx="12" cy="3253"/>
            </a:xfrm>
            <a:custGeom>
              <a:avLst/>
              <a:gdLst>
                <a:gd name="T0" fmla="*/ 0 w 12"/>
                <a:gd name="T1" fmla="*/ 0 h 3253"/>
                <a:gd name="T2" fmla="*/ 0 w 12"/>
                <a:gd name="T3" fmla="*/ 0 h 3253"/>
                <a:gd name="T4" fmla="*/ 0 w 12"/>
                <a:gd name="T5" fmla="*/ 3253 h 3253"/>
                <a:gd name="T6" fmla="*/ 12 w 12"/>
                <a:gd name="T7" fmla="*/ 3253 h 3253"/>
                <a:gd name="T8" fmla="*/ 12 w 12"/>
                <a:gd name="T9" fmla="*/ 0 h 3253"/>
                <a:gd name="T10" fmla="*/ 12 w 12"/>
                <a:gd name="T11" fmla="*/ 0 h 3253"/>
                <a:gd name="T12" fmla="*/ 0 w 12"/>
                <a:gd name="T13" fmla="*/ 0 h 32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3253"/>
                <a:gd name="T23" fmla="*/ 12 w 12"/>
                <a:gd name="T24" fmla="*/ 3253 h 32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3253">
                  <a:moveTo>
                    <a:pt x="0" y="0"/>
                  </a:moveTo>
                  <a:lnTo>
                    <a:pt x="0" y="0"/>
                  </a:lnTo>
                  <a:lnTo>
                    <a:pt x="0" y="3253"/>
                  </a:lnTo>
                  <a:lnTo>
                    <a:pt x="12" y="3253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Freeform 6"/>
            <p:cNvSpPr>
              <a:spLocks/>
            </p:cNvSpPr>
            <p:nvPr/>
          </p:nvSpPr>
          <p:spPr bwMode="auto">
            <a:xfrm>
              <a:off x="336" y="480"/>
              <a:ext cx="101" cy="100"/>
            </a:xfrm>
            <a:custGeom>
              <a:avLst/>
              <a:gdLst>
                <a:gd name="T0" fmla="*/ 101 w 101"/>
                <a:gd name="T1" fmla="*/ 0 h 100"/>
                <a:gd name="T2" fmla="*/ 101 w 101"/>
                <a:gd name="T3" fmla="*/ 0 h 100"/>
                <a:gd name="T4" fmla="*/ 79 w 101"/>
                <a:gd name="T5" fmla="*/ 3 h 100"/>
                <a:gd name="T6" fmla="*/ 59 w 101"/>
                <a:gd name="T7" fmla="*/ 10 h 100"/>
                <a:gd name="T8" fmla="*/ 44 w 101"/>
                <a:gd name="T9" fmla="*/ 20 h 100"/>
                <a:gd name="T10" fmla="*/ 28 w 101"/>
                <a:gd name="T11" fmla="*/ 34 h 100"/>
                <a:gd name="T12" fmla="*/ 16 w 101"/>
                <a:gd name="T13" fmla="*/ 50 h 100"/>
                <a:gd name="T14" fmla="*/ 8 w 101"/>
                <a:gd name="T15" fmla="*/ 67 h 100"/>
                <a:gd name="T16" fmla="*/ 2 w 101"/>
                <a:gd name="T17" fmla="*/ 84 h 100"/>
                <a:gd name="T18" fmla="*/ 0 w 101"/>
                <a:gd name="T19" fmla="*/ 100 h 100"/>
                <a:gd name="T20" fmla="*/ 12 w 101"/>
                <a:gd name="T21" fmla="*/ 100 h 100"/>
                <a:gd name="T22" fmla="*/ 12 w 101"/>
                <a:gd name="T23" fmla="*/ 86 h 100"/>
                <a:gd name="T24" fmla="*/ 18 w 101"/>
                <a:gd name="T25" fmla="*/ 72 h 100"/>
                <a:gd name="T26" fmla="*/ 25 w 101"/>
                <a:gd name="T27" fmla="*/ 55 h 100"/>
                <a:gd name="T28" fmla="*/ 35 w 101"/>
                <a:gd name="T29" fmla="*/ 42 h 100"/>
                <a:gd name="T30" fmla="*/ 48 w 101"/>
                <a:gd name="T31" fmla="*/ 31 h 100"/>
                <a:gd name="T32" fmla="*/ 64 w 101"/>
                <a:gd name="T33" fmla="*/ 20 h 100"/>
                <a:gd name="T34" fmla="*/ 81 w 101"/>
                <a:gd name="T35" fmla="*/ 14 h 100"/>
                <a:gd name="T36" fmla="*/ 101 w 101"/>
                <a:gd name="T37" fmla="*/ 12 h 100"/>
                <a:gd name="T38" fmla="*/ 101 w 101"/>
                <a:gd name="T39" fmla="*/ 12 h 100"/>
                <a:gd name="T40" fmla="*/ 101 w 101"/>
                <a:gd name="T41" fmla="*/ 0 h 1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1"/>
                <a:gd name="T64" fmla="*/ 0 h 100"/>
                <a:gd name="T65" fmla="*/ 101 w 101"/>
                <a:gd name="T66" fmla="*/ 100 h 1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1" h="100">
                  <a:moveTo>
                    <a:pt x="101" y="0"/>
                  </a:moveTo>
                  <a:lnTo>
                    <a:pt x="101" y="0"/>
                  </a:lnTo>
                  <a:lnTo>
                    <a:pt x="79" y="3"/>
                  </a:lnTo>
                  <a:lnTo>
                    <a:pt x="59" y="10"/>
                  </a:lnTo>
                  <a:lnTo>
                    <a:pt x="44" y="20"/>
                  </a:lnTo>
                  <a:lnTo>
                    <a:pt x="28" y="34"/>
                  </a:lnTo>
                  <a:lnTo>
                    <a:pt x="16" y="50"/>
                  </a:lnTo>
                  <a:lnTo>
                    <a:pt x="8" y="67"/>
                  </a:lnTo>
                  <a:lnTo>
                    <a:pt x="2" y="84"/>
                  </a:lnTo>
                  <a:lnTo>
                    <a:pt x="0" y="100"/>
                  </a:lnTo>
                  <a:lnTo>
                    <a:pt x="12" y="100"/>
                  </a:lnTo>
                  <a:lnTo>
                    <a:pt x="12" y="86"/>
                  </a:lnTo>
                  <a:lnTo>
                    <a:pt x="18" y="72"/>
                  </a:lnTo>
                  <a:lnTo>
                    <a:pt x="25" y="55"/>
                  </a:lnTo>
                  <a:lnTo>
                    <a:pt x="35" y="42"/>
                  </a:lnTo>
                  <a:lnTo>
                    <a:pt x="48" y="31"/>
                  </a:lnTo>
                  <a:lnTo>
                    <a:pt x="64" y="20"/>
                  </a:lnTo>
                  <a:lnTo>
                    <a:pt x="81" y="14"/>
                  </a:lnTo>
                  <a:lnTo>
                    <a:pt x="101" y="1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2" name="Freeform 7"/>
            <p:cNvSpPr>
              <a:spLocks/>
            </p:cNvSpPr>
            <p:nvPr/>
          </p:nvSpPr>
          <p:spPr bwMode="auto">
            <a:xfrm>
              <a:off x="437" y="480"/>
              <a:ext cx="4289" cy="12"/>
            </a:xfrm>
            <a:custGeom>
              <a:avLst/>
              <a:gdLst>
                <a:gd name="T0" fmla="*/ 4289 w 4289"/>
                <a:gd name="T1" fmla="*/ 0 h 12"/>
                <a:gd name="T2" fmla="*/ 4289 w 4289"/>
                <a:gd name="T3" fmla="*/ 0 h 12"/>
                <a:gd name="T4" fmla="*/ 0 w 4289"/>
                <a:gd name="T5" fmla="*/ 0 h 12"/>
                <a:gd name="T6" fmla="*/ 0 w 4289"/>
                <a:gd name="T7" fmla="*/ 12 h 12"/>
                <a:gd name="T8" fmla="*/ 4289 w 4289"/>
                <a:gd name="T9" fmla="*/ 12 h 12"/>
                <a:gd name="T10" fmla="*/ 4289 w 4289"/>
                <a:gd name="T11" fmla="*/ 12 h 12"/>
                <a:gd name="T12" fmla="*/ 4289 w 4289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89"/>
                <a:gd name="T22" fmla="*/ 0 h 12"/>
                <a:gd name="T23" fmla="*/ 4289 w 4289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89" h="12">
                  <a:moveTo>
                    <a:pt x="4289" y="0"/>
                  </a:moveTo>
                  <a:lnTo>
                    <a:pt x="4289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4289" y="12"/>
                  </a:lnTo>
                  <a:lnTo>
                    <a:pt x="428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3" name="Freeform 8"/>
            <p:cNvSpPr>
              <a:spLocks/>
            </p:cNvSpPr>
            <p:nvPr/>
          </p:nvSpPr>
          <p:spPr bwMode="auto">
            <a:xfrm>
              <a:off x="4726" y="480"/>
              <a:ext cx="86" cy="86"/>
            </a:xfrm>
            <a:custGeom>
              <a:avLst/>
              <a:gdLst>
                <a:gd name="T0" fmla="*/ 86 w 86"/>
                <a:gd name="T1" fmla="*/ 86 h 86"/>
                <a:gd name="T2" fmla="*/ 86 w 86"/>
                <a:gd name="T3" fmla="*/ 86 h 86"/>
                <a:gd name="T4" fmla="*/ 82 w 86"/>
                <a:gd name="T5" fmla="*/ 69 h 86"/>
                <a:gd name="T6" fmla="*/ 78 w 86"/>
                <a:gd name="T7" fmla="*/ 54 h 86"/>
                <a:gd name="T8" fmla="*/ 68 w 86"/>
                <a:gd name="T9" fmla="*/ 41 h 86"/>
                <a:gd name="T10" fmla="*/ 58 w 86"/>
                <a:gd name="T11" fmla="*/ 27 h 86"/>
                <a:gd name="T12" fmla="*/ 45 w 86"/>
                <a:gd name="T13" fmla="*/ 15 h 86"/>
                <a:gd name="T14" fmla="*/ 29 w 86"/>
                <a:gd name="T15" fmla="*/ 7 h 86"/>
                <a:gd name="T16" fmla="*/ 16 w 86"/>
                <a:gd name="T17" fmla="*/ 2 h 86"/>
                <a:gd name="T18" fmla="*/ 0 w 86"/>
                <a:gd name="T19" fmla="*/ 0 h 86"/>
                <a:gd name="T20" fmla="*/ 0 w 86"/>
                <a:gd name="T21" fmla="*/ 12 h 86"/>
                <a:gd name="T22" fmla="*/ 13 w 86"/>
                <a:gd name="T23" fmla="*/ 12 h 86"/>
                <a:gd name="T24" fmla="*/ 27 w 86"/>
                <a:gd name="T25" fmla="*/ 18 h 86"/>
                <a:gd name="T26" fmla="*/ 40 w 86"/>
                <a:gd name="T27" fmla="*/ 25 h 86"/>
                <a:gd name="T28" fmla="*/ 51 w 86"/>
                <a:gd name="T29" fmla="*/ 34 h 86"/>
                <a:gd name="T30" fmla="*/ 61 w 86"/>
                <a:gd name="T31" fmla="*/ 46 h 86"/>
                <a:gd name="T32" fmla="*/ 68 w 86"/>
                <a:gd name="T33" fmla="*/ 59 h 86"/>
                <a:gd name="T34" fmla="*/ 73 w 86"/>
                <a:gd name="T35" fmla="*/ 72 h 86"/>
                <a:gd name="T36" fmla="*/ 74 w 86"/>
                <a:gd name="T37" fmla="*/ 86 h 86"/>
                <a:gd name="T38" fmla="*/ 74 w 86"/>
                <a:gd name="T39" fmla="*/ 86 h 86"/>
                <a:gd name="T40" fmla="*/ 86 w 86"/>
                <a:gd name="T41" fmla="*/ 86 h 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86"/>
                <a:gd name="T65" fmla="*/ 86 w 86"/>
                <a:gd name="T66" fmla="*/ 86 h 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86">
                  <a:moveTo>
                    <a:pt x="86" y="86"/>
                  </a:moveTo>
                  <a:lnTo>
                    <a:pt x="86" y="86"/>
                  </a:lnTo>
                  <a:lnTo>
                    <a:pt x="82" y="69"/>
                  </a:lnTo>
                  <a:lnTo>
                    <a:pt x="78" y="54"/>
                  </a:lnTo>
                  <a:lnTo>
                    <a:pt x="68" y="41"/>
                  </a:lnTo>
                  <a:lnTo>
                    <a:pt x="58" y="27"/>
                  </a:lnTo>
                  <a:lnTo>
                    <a:pt x="45" y="15"/>
                  </a:lnTo>
                  <a:lnTo>
                    <a:pt x="29" y="7"/>
                  </a:lnTo>
                  <a:lnTo>
                    <a:pt x="16" y="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3" y="12"/>
                  </a:lnTo>
                  <a:lnTo>
                    <a:pt x="27" y="18"/>
                  </a:lnTo>
                  <a:lnTo>
                    <a:pt x="40" y="25"/>
                  </a:lnTo>
                  <a:lnTo>
                    <a:pt x="51" y="34"/>
                  </a:lnTo>
                  <a:lnTo>
                    <a:pt x="61" y="46"/>
                  </a:lnTo>
                  <a:lnTo>
                    <a:pt x="68" y="59"/>
                  </a:lnTo>
                  <a:lnTo>
                    <a:pt x="73" y="72"/>
                  </a:lnTo>
                  <a:lnTo>
                    <a:pt x="74" y="86"/>
                  </a:lnTo>
                  <a:lnTo>
                    <a:pt x="86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4" name="Freeform 9"/>
            <p:cNvSpPr>
              <a:spLocks/>
            </p:cNvSpPr>
            <p:nvPr/>
          </p:nvSpPr>
          <p:spPr bwMode="auto">
            <a:xfrm>
              <a:off x="4800" y="566"/>
              <a:ext cx="12" cy="3282"/>
            </a:xfrm>
            <a:custGeom>
              <a:avLst/>
              <a:gdLst>
                <a:gd name="T0" fmla="*/ 12 w 12"/>
                <a:gd name="T1" fmla="*/ 3282 h 3282"/>
                <a:gd name="T2" fmla="*/ 12 w 12"/>
                <a:gd name="T3" fmla="*/ 3282 h 3282"/>
                <a:gd name="T4" fmla="*/ 12 w 12"/>
                <a:gd name="T5" fmla="*/ 0 h 3282"/>
                <a:gd name="T6" fmla="*/ 0 w 12"/>
                <a:gd name="T7" fmla="*/ 0 h 3282"/>
                <a:gd name="T8" fmla="*/ 0 w 12"/>
                <a:gd name="T9" fmla="*/ 3282 h 3282"/>
                <a:gd name="T10" fmla="*/ 0 w 12"/>
                <a:gd name="T11" fmla="*/ 3282 h 3282"/>
                <a:gd name="T12" fmla="*/ 12 w 12"/>
                <a:gd name="T13" fmla="*/ 3282 h 32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3282"/>
                <a:gd name="T23" fmla="*/ 12 w 12"/>
                <a:gd name="T24" fmla="*/ 3282 h 32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3282">
                  <a:moveTo>
                    <a:pt x="12" y="3282"/>
                  </a:moveTo>
                  <a:lnTo>
                    <a:pt x="12" y="328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282"/>
                  </a:lnTo>
                  <a:lnTo>
                    <a:pt x="12" y="32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5" name="Freeform 10"/>
            <p:cNvSpPr>
              <a:spLocks/>
            </p:cNvSpPr>
            <p:nvPr/>
          </p:nvSpPr>
          <p:spPr bwMode="auto">
            <a:xfrm>
              <a:off x="4720" y="3848"/>
              <a:ext cx="92" cy="100"/>
            </a:xfrm>
            <a:custGeom>
              <a:avLst/>
              <a:gdLst>
                <a:gd name="T0" fmla="*/ 0 w 92"/>
                <a:gd name="T1" fmla="*/ 100 h 100"/>
                <a:gd name="T2" fmla="*/ 0 w 92"/>
                <a:gd name="T3" fmla="*/ 100 h 100"/>
                <a:gd name="T4" fmla="*/ 17 w 92"/>
                <a:gd name="T5" fmla="*/ 97 h 100"/>
                <a:gd name="T6" fmla="*/ 34 w 92"/>
                <a:gd name="T7" fmla="*/ 90 h 100"/>
                <a:gd name="T8" fmla="*/ 50 w 92"/>
                <a:gd name="T9" fmla="*/ 78 h 100"/>
                <a:gd name="T10" fmla="*/ 63 w 92"/>
                <a:gd name="T11" fmla="*/ 64 h 100"/>
                <a:gd name="T12" fmla="*/ 75 w 92"/>
                <a:gd name="T13" fmla="*/ 49 h 100"/>
                <a:gd name="T14" fmla="*/ 84 w 92"/>
                <a:gd name="T15" fmla="*/ 33 h 100"/>
                <a:gd name="T16" fmla="*/ 88 w 92"/>
                <a:gd name="T17" fmla="*/ 15 h 100"/>
                <a:gd name="T18" fmla="*/ 92 w 92"/>
                <a:gd name="T19" fmla="*/ 0 h 100"/>
                <a:gd name="T20" fmla="*/ 80 w 92"/>
                <a:gd name="T21" fmla="*/ 0 h 100"/>
                <a:gd name="T22" fmla="*/ 79 w 92"/>
                <a:gd name="T23" fmla="*/ 12 h 100"/>
                <a:gd name="T24" fmla="*/ 74 w 92"/>
                <a:gd name="T25" fmla="*/ 28 h 100"/>
                <a:gd name="T26" fmla="*/ 65 w 92"/>
                <a:gd name="T27" fmla="*/ 44 h 100"/>
                <a:gd name="T28" fmla="*/ 56 w 92"/>
                <a:gd name="T29" fmla="*/ 56 h 100"/>
                <a:gd name="T30" fmla="*/ 42 w 92"/>
                <a:gd name="T31" fmla="*/ 71 h 100"/>
                <a:gd name="T32" fmla="*/ 29 w 92"/>
                <a:gd name="T33" fmla="*/ 80 h 100"/>
                <a:gd name="T34" fmla="*/ 15 w 92"/>
                <a:gd name="T35" fmla="*/ 86 h 100"/>
                <a:gd name="T36" fmla="*/ 0 w 92"/>
                <a:gd name="T37" fmla="*/ 88 h 100"/>
                <a:gd name="T38" fmla="*/ 0 w 92"/>
                <a:gd name="T39" fmla="*/ 88 h 100"/>
                <a:gd name="T40" fmla="*/ 0 w 92"/>
                <a:gd name="T41" fmla="*/ 100 h 1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100"/>
                <a:gd name="T65" fmla="*/ 92 w 92"/>
                <a:gd name="T66" fmla="*/ 100 h 1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100">
                  <a:moveTo>
                    <a:pt x="0" y="100"/>
                  </a:moveTo>
                  <a:lnTo>
                    <a:pt x="0" y="100"/>
                  </a:lnTo>
                  <a:lnTo>
                    <a:pt x="17" y="97"/>
                  </a:lnTo>
                  <a:lnTo>
                    <a:pt x="34" y="90"/>
                  </a:lnTo>
                  <a:lnTo>
                    <a:pt x="50" y="78"/>
                  </a:lnTo>
                  <a:lnTo>
                    <a:pt x="63" y="64"/>
                  </a:lnTo>
                  <a:lnTo>
                    <a:pt x="75" y="49"/>
                  </a:lnTo>
                  <a:lnTo>
                    <a:pt x="84" y="33"/>
                  </a:lnTo>
                  <a:lnTo>
                    <a:pt x="88" y="15"/>
                  </a:lnTo>
                  <a:lnTo>
                    <a:pt x="92" y="0"/>
                  </a:lnTo>
                  <a:lnTo>
                    <a:pt x="80" y="0"/>
                  </a:lnTo>
                  <a:lnTo>
                    <a:pt x="79" y="12"/>
                  </a:lnTo>
                  <a:lnTo>
                    <a:pt x="74" y="28"/>
                  </a:lnTo>
                  <a:lnTo>
                    <a:pt x="65" y="44"/>
                  </a:lnTo>
                  <a:lnTo>
                    <a:pt x="56" y="56"/>
                  </a:lnTo>
                  <a:lnTo>
                    <a:pt x="42" y="71"/>
                  </a:lnTo>
                  <a:lnTo>
                    <a:pt x="29" y="80"/>
                  </a:lnTo>
                  <a:lnTo>
                    <a:pt x="15" y="86"/>
                  </a:lnTo>
                  <a:lnTo>
                    <a:pt x="0" y="88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6" name="Freeform 11"/>
            <p:cNvSpPr>
              <a:spLocks/>
            </p:cNvSpPr>
            <p:nvPr/>
          </p:nvSpPr>
          <p:spPr bwMode="auto">
            <a:xfrm>
              <a:off x="451" y="3936"/>
              <a:ext cx="4269" cy="12"/>
            </a:xfrm>
            <a:custGeom>
              <a:avLst/>
              <a:gdLst>
                <a:gd name="T0" fmla="*/ 0 w 4269"/>
                <a:gd name="T1" fmla="*/ 12 h 12"/>
                <a:gd name="T2" fmla="*/ 0 w 4269"/>
                <a:gd name="T3" fmla="*/ 12 h 12"/>
                <a:gd name="T4" fmla="*/ 4269 w 4269"/>
                <a:gd name="T5" fmla="*/ 12 h 12"/>
                <a:gd name="T6" fmla="*/ 4269 w 4269"/>
                <a:gd name="T7" fmla="*/ 0 h 12"/>
                <a:gd name="T8" fmla="*/ 0 w 4269"/>
                <a:gd name="T9" fmla="*/ 0 h 12"/>
                <a:gd name="T10" fmla="*/ 0 w 4269"/>
                <a:gd name="T11" fmla="*/ 0 h 12"/>
                <a:gd name="T12" fmla="*/ 0 w 4269"/>
                <a:gd name="T13" fmla="*/ 12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69"/>
                <a:gd name="T22" fmla="*/ 0 h 12"/>
                <a:gd name="T23" fmla="*/ 4269 w 4269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69" h="12">
                  <a:moveTo>
                    <a:pt x="0" y="12"/>
                  </a:moveTo>
                  <a:lnTo>
                    <a:pt x="0" y="12"/>
                  </a:lnTo>
                  <a:lnTo>
                    <a:pt x="4269" y="12"/>
                  </a:lnTo>
                  <a:lnTo>
                    <a:pt x="4269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7" name="Freeform 12"/>
            <p:cNvSpPr>
              <a:spLocks/>
            </p:cNvSpPr>
            <p:nvPr/>
          </p:nvSpPr>
          <p:spPr bwMode="auto">
            <a:xfrm>
              <a:off x="336" y="3833"/>
              <a:ext cx="115" cy="115"/>
            </a:xfrm>
            <a:custGeom>
              <a:avLst/>
              <a:gdLst>
                <a:gd name="T0" fmla="*/ 0 w 115"/>
                <a:gd name="T1" fmla="*/ 0 h 115"/>
                <a:gd name="T2" fmla="*/ 0 w 115"/>
                <a:gd name="T3" fmla="*/ 0 h 115"/>
                <a:gd name="T4" fmla="*/ 4 w 115"/>
                <a:gd name="T5" fmla="*/ 27 h 115"/>
                <a:gd name="T6" fmla="*/ 12 w 115"/>
                <a:gd name="T7" fmla="*/ 51 h 115"/>
                <a:gd name="T8" fmla="*/ 25 w 115"/>
                <a:gd name="T9" fmla="*/ 71 h 115"/>
                <a:gd name="T10" fmla="*/ 42 w 115"/>
                <a:gd name="T11" fmla="*/ 87 h 115"/>
                <a:gd name="T12" fmla="*/ 59 w 115"/>
                <a:gd name="T13" fmla="*/ 99 h 115"/>
                <a:gd name="T14" fmla="*/ 79 w 115"/>
                <a:gd name="T15" fmla="*/ 108 h 115"/>
                <a:gd name="T16" fmla="*/ 98 w 115"/>
                <a:gd name="T17" fmla="*/ 113 h 115"/>
                <a:gd name="T18" fmla="*/ 115 w 115"/>
                <a:gd name="T19" fmla="*/ 115 h 115"/>
                <a:gd name="T20" fmla="*/ 115 w 115"/>
                <a:gd name="T21" fmla="*/ 103 h 115"/>
                <a:gd name="T22" fmla="*/ 98 w 115"/>
                <a:gd name="T23" fmla="*/ 103 h 115"/>
                <a:gd name="T24" fmla="*/ 81 w 115"/>
                <a:gd name="T25" fmla="*/ 97 h 115"/>
                <a:gd name="T26" fmla="*/ 64 w 115"/>
                <a:gd name="T27" fmla="*/ 88 h 115"/>
                <a:gd name="T28" fmla="*/ 47 w 115"/>
                <a:gd name="T29" fmla="*/ 77 h 115"/>
                <a:gd name="T30" fmla="*/ 33 w 115"/>
                <a:gd name="T31" fmla="*/ 64 h 115"/>
                <a:gd name="T32" fmla="*/ 22 w 115"/>
                <a:gd name="T33" fmla="*/ 46 h 115"/>
                <a:gd name="T34" fmla="*/ 13 w 115"/>
                <a:gd name="T35" fmla="*/ 25 h 115"/>
                <a:gd name="T36" fmla="*/ 12 w 115"/>
                <a:gd name="T37" fmla="*/ 0 h 115"/>
                <a:gd name="T38" fmla="*/ 12 w 115"/>
                <a:gd name="T39" fmla="*/ 0 h 115"/>
                <a:gd name="T40" fmla="*/ 0 w 115"/>
                <a:gd name="T41" fmla="*/ 0 h 1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5"/>
                <a:gd name="T64" fmla="*/ 0 h 115"/>
                <a:gd name="T65" fmla="*/ 115 w 115"/>
                <a:gd name="T66" fmla="*/ 115 h 1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5" h="115">
                  <a:moveTo>
                    <a:pt x="0" y="0"/>
                  </a:moveTo>
                  <a:lnTo>
                    <a:pt x="0" y="0"/>
                  </a:lnTo>
                  <a:lnTo>
                    <a:pt x="4" y="27"/>
                  </a:lnTo>
                  <a:lnTo>
                    <a:pt x="12" y="51"/>
                  </a:lnTo>
                  <a:lnTo>
                    <a:pt x="25" y="71"/>
                  </a:lnTo>
                  <a:lnTo>
                    <a:pt x="42" y="87"/>
                  </a:lnTo>
                  <a:lnTo>
                    <a:pt x="59" y="99"/>
                  </a:lnTo>
                  <a:lnTo>
                    <a:pt x="79" y="108"/>
                  </a:lnTo>
                  <a:lnTo>
                    <a:pt x="98" y="113"/>
                  </a:lnTo>
                  <a:lnTo>
                    <a:pt x="115" y="115"/>
                  </a:lnTo>
                  <a:lnTo>
                    <a:pt x="115" y="103"/>
                  </a:lnTo>
                  <a:lnTo>
                    <a:pt x="98" y="103"/>
                  </a:lnTo>
                  <a:lnTo>
                    <a:pt x="81" y="97"/>
                  </a:lnTo>
                  <a:lnTo>
                    <a:pt x="64" y="88"/>
                  </a:lnTo>
                  <a:lnTo>
                    <a:pt x="47" y="77"/>
                  </a:lnTo>
                  <a:lnTo>
                    <a:pt x="33" y="64"/>
                  </a:lnTo>
                  <a:lnTo>
                    <a:pt x="22" y="46"/>
                  </a:lnTo>
                  <a:lnTo>
                    <a:pt x="13" y="25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Rectangle 13"/>
            <p:cNvSpPr>
              <a:spLocks noChangeArrowheads="1"/>
            </p:cNvSpPr>
            <p:nvPr/>
          </p:nvSpPr>
          <p:spPr bwMode="auto">
            <a:xfrm>
              <a:off x="2367" y="574"/>
              <a:ext cx="318" cy="3259"/>
            </a:xfrm>
            <a:prstGeom prst="rect">
              <a:avLst/>
            </a:prstGeom>
            <a:solidFill>
              <a:srgbClr val="BF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Freeform 14"/>
            <p:cNvSpPr>
              <a:spLocks/>
            </p:cNvSpPr>
            <p:nvPr/>
          </p:nvSpPr>
          <p:spPr bwMode="auto">
            <a:xfrm>
              <a:off x="2681" y="574"/>
              <a:ext cx="9" cy="3264"/>
            </a:xfrm>
            <a:custGeom>
              <a:avLst/>
              <a:gdLst>
                <a:gd name="T0" fmla="*/ 4 w 9"/>
                <a:gd name="T1" fmla="*/ 3264 h 3264"/>
                <a:gd name="T2" fmla="*/ 9 w 9"/>
                <a:gd name="T3" fmla="*/ 3259 h 3264"/>
                <a:gd name="T4" fmla="*/ 9 w 9"/>
                <a:gd name="T5" fmla="*/ 0 h 3264"/>
                <a:gd name="T6" fmla="*/ 0 w 9"/>
                <a:gd name="T7" fmla="*/ 0 h 3264"/>
                <a:gd name="T8" fmla="*/ 0 w 9"/>
                <a:gd name="T9" fmla="*/ 3259 h 3264"/>
                <a:gd name="T10" fmla="*/ 4 w 9"/>
                <a:gd name="T11" fmla="*/ 3254 h 3264"/>
                <a:gd name="T12" fmla="*/ 4 w 9"/>
                <a:gd name="T13" fmla="*/ 3264 h 3264"/>
                <a:gd name="T14" fmla="*/ 9 w 9"/>
                <a:gd name="T15" fmla="*/ 3264 h 3264"/>
                <a:gd name="T16" fmla="*/ 9 w 9"/>
                <a:gd name="T17" fmla="*/ 3259 h 3264"/>
                <a:gd name="T18" fmla="*/ 4 w 9"/>
                <a:gd name="T19" fmla="*/ 3264 h 32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3264"/>
                <a:gd name="T32" fmla="*/ 9 w 9"/>
                <a:gd name="T33" fmla="*/ 3264 h 32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3264">
                  <a:moveTo>
                    <a:pt x="4" y="3264"/>
                  </a:moveTo>
                  <a:lnTo>
                    <a:pt x="9" y="3259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259"/>
                  </a:lnTo>
                  <a:lnTo>
                    <a:pt x="4" y="3254"/>
                  </a:lnTo>
                  <a:lnTo>
                    <a:pt x="4" y="3264"/>
                  </a:lnTo>
                  <a:lnTo>
                    <a:pt x="9" y="3264"/>
                  </a:lnTo>
                  <a:lnTo>
                    <a:pt x="9" y="3259"/>
                  </a:lnTo>
                  <a:lnTo>
                    <a:pt x="4" y="32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Freeform 15"/>
            <p:cNvSpPr>
              <a:spLocks/>
            </p:cNvSpPr>
            <p:nvPr/>
          </p:nvSpPr>
          <p:spPr bwMode="auto">
            <a:xfrm>
              <a:off x="2362" y="3828"/>
              <a:ext cx="323" cy="10"/>
            </a:xfrm>
            <a:custGeom>
              <a:avLst/>
              <a:gdLst>
                <a:gd name="T0" fmla="*/ 0 w 323"/>
                <a:gd name="T1" fmla="*/ 5 h 10"/>
                <a:gd name="T2" fmla="*/ 5 w 323"/>
                <a:gd name="T3" fmla="*/ 10 h 10"/>
                <a:gd name="T4" fmla="*/ 323 w 323"/>
                <a:gd name="T5" fmla="*/ 10 h 10"/>
                <a:gd name="T6" fmla="*/ 323 w 323"/>
                <a:gd name="T7" fmla="*/ 0 h 10"/>
                <a:gd name="T8" fmla="*/ 5 w 323"/>
                <a:gd name="T9" fmla="*/ 0 h 10"/>
                <a:gd name="T10" fmla="*/ 10 w 323"/>
                <a:gd name="T11" fmla="*/ 5 h 10"/>
                <a:gd name="T12" fmla="*/ 0 w 323"/>
                <a:gd name="T13" fmla="*/ 5 h 10"/>
                <a:gd name="T14" fmla="*/ 0 w 323"/>
                <a:gd name="T15" fmla="*/ 10 h 10"/>
                <a:gd name="T16" fmla="*/ 5 w 323"/>
                <a:gd name="T17" fmla="*/ 10 h 10"/>
                <a:gd name="T18" fmla="*/ 0 w 323"/>
                <a:gd name="T19" fmla="*/ 5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3"/>
                <a:gd name="T31" fmla="*/ 0 h 10"/>
                <a:gd name="T32" fmla="*/ 323 w 32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3" h="10">
                  <a:moveTo>
                    <a:pt x="0" y="5"/>
                  </a:moveTo>
                  <a:lnTo>
                    <a:pt x="5" y="10"/>
                  </a:lnTo>
                  <a:lnTo>
                    <a:pt x="323" y="10"/>
                  </a:lnTo>
                  <a:lnTo>
                    <a:pt x="323" y="0"/>
                  </a:lnTo>
                  <a:lnTo>
                    <a:pt x="5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1" name="Freeform 16"/>
            <p:cNvSpPr>
              <a:spLocks/>
            </p:cNvSpPr>
            <p:nvPr/>
          </p:nvSpPr>
          <p:spPr bwMode="auto">
            <a:xfrm>
              <a:off x="2362" y="569"/>
              <a:ext cx="10" cy="3264"/>
            </a:xfrm>
            <a:custGeom>
              <a:avLst/>
              <a:gdLst>
                <a:gd name="T0" fmla="*/ 5 w 10"/>
                <a:gd name="T1" fmla="*/ 0 h 3264"/>
                <a:gd name="T2" fmla="*/ 0 w 10"/>
                <a:gd name="T3" fmla="*/ 5 h 3264"/>
                <a:gd name="T4" fmla="*/ 0 w 10"/>
                <a:gd name="T5" fmla="*/ 3264 h 3264"/>
                <a:gd name="T6" fmla="*/ 10 w 10"/>
                <a:gd name="T7" fmla="*/ 3264 h 3264"/>
                <a:gd name="T8" fmla="*/ 10 w 10"/>
                <a:gd name="T9" fmla="*/ 5 h 3264"/>
                <a:gd name="T10" fmla="*/ 5 w 10"/>
                <a:gd name="T11" fmla="*/ 10 h 3264"/>
                <a:gd name="T12" fmla="*/ 5 w 10"/>
                <a:gd name="T13" fmla="*/ 0 h 3264"/>
                <a:gd name="T14" fmla="*/ 0 w 10"/>
                <a:gd name="T15" fmla="*/ 0 h 3264"/>
                <a:gd name="T16" fmla="*/ 0 w 10"/>
                <a:gd name="T17" fmla="*/ 5 h 3264"/>
                <a:gd name="T18" fmla="*/ 5 w 10"/>
                <a:gd name="T19" fmla="*/ 0 h 32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264"/>
                <a:gd name="T32" fmla="*/ 10 w 10"/>
                <a:gd name="T33" fmla="*/ 3264 h 32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264">
                  <a:moveTo>
                    <a:pt x="5" y="0"/>
                  </a:moveTo>
                  <a:lnTo>
                    <a:pt x="0" y="5"/>
                  </a:lnTo>
                  <a:lnTo>
                    <a:pt x="0" y="3264"/>
                  </a:lnTo>
                  <a:lnTo>
                    <a:pt x="10" y="3264"/>
                  </a:lnTo>
                  <a:lnTo>
                    <a:pt x="10" y="5"/>
                  </a:lnTo>
                  <a:lnTo>
                    <a:pt x="5" y="1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2" name="Freeform 17"/>
            <p:cNvSpPr>
              <a:spLocks/>
            </p:cNvSpPr>
            <p:nvPr/>
          </p:nvSpPr>
          <p:spPr bwMode="auto">
            <a:xfrm>
              <a:off x="2367" y="569"/>
              <a:ext cx="323" cy="10"/>
            </a:xfrm>
            <a:custGeom>
              <a:avLst/>
              <a:gdLst>
                <a:gd name="T0" fmla="*/ 323 w 323"/>
                <a:gd name="T1" fmla="*/ 5 h 10"/>
                <a:gd name="T2" fmla="*/ 318 w 323"/>
                <a:gd name="T3" fmla="*/ 0 h 10"/>
                <a:gd name="T4" fmla="*/ 0 w 323"/>
                <a:gd name="T5" fmla="*/ 0 h 10"/>
                <a:gd name="T6" fmla="*/ 0 w 323"/>
                <a:gd name="T7" fmla="*/ 10 h 10"/>
                <a:gd name="T8" fmla="*/ 318 w 323"/>
                <a:gd name="T9" fmla="*/ 10 h 10"/>
                <a:gd name="T10" fmla="*/ 314 w 323"/>
                <a:gd name="T11" fmla="*/ 5 h 10"/>
                <a:gd name="T12" fmla="*/ 323 w 323"/>
                <a:gd name="T13" fmla="*/ 5 h 10"/>
                <a:gd name="T14" fmla="*/ 323 w 323"/>
                <a:gd name="T15" fmla="*/ 0 h 10"/>
                <a:gd name="T16" fmla="*/ 318 w 323"/>
                <a:gd name="T17" fmla="*/ 0 h 10"/>
                <a:gd name="T18" fmla="*/ 323 w 323"/>
                <a:gd name="T19" fmla="*/ 5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3"/>
                <a:gd name="T31" fmla="*/ 0 h 10"/>
                <a:gd name="T32" fmla="*/ 323 w 32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3" h="10">
                  <a:moveTo>
                    <a:pt x="323" y="5"/>
                  </a:moveTo>
                  <a:lnTo>
                    <a:pt x="318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318" y="10"/>
                  </a:lnTo>
                  <a:lnTo>
                    <a:pt x="314" y="5"/>
                  </a:lnTo>
                  <a:lnTo>
                    <a:pt x="323" y="5"/>
                  </a:lnTo>
                  <a:lnTo>
                    <a:pt x="323" y="0"/>
                  </a:lnTo>
                  <a:lnTo>
                    <a:pt x="318" y="0"/>
                  </a:lnTo>
                  <a:lnTo>
                    <a:pt x="323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3" name="Freeform 18"/>
            <p:cNvSpPr>
              <a:spLocks/>
            </p:cNvSpPr>
            <p:nvPr/>
          </p:nvSpPr>
          <p:spPr bwMode="auto">
            <a:xfrm>
              <a:off x="2459" y="503"/>
              <a:ext cx="174" cy="98"/>
            </a:xfrm>
            <a:custGeom>
              <a:avLst/>
              <a:gdLst>
                <a:gd name="T0" fmla="*/ 148 w 174"/>
                <a:gd name="T1" fmla="*/ 97 h 98"/>
                <a:gd name="T2" fmla="*/ 157 w 174"/>
                <a:gd name="T3" fmla="*/ 89 h 98"/>
                <a:gd name="T4" fmla="*/ 168 w 174"/>
                <a:gd name="T5" fmla="*/ 81 h 98"/>
                <a:gd name="T6" fmla="*/ 174 w 174"/>
                <a:gd name="T7" fmla="*/ 76 h 98"/>
                <a:gd name="T8" fmla="*/ 173 w 174"/>
                <a:gd name="T9" fmla="*/ 71 h 98"/>
                <a:gd name="T10" fmla="*/ 168 w 174"/>
                <a:gd name="T11" fmla="*/ 68 h 98"/>
                <a:gd name="T12" fmla="*/ 163 w 174"/>
                <a:gd name="T13" fmla="*/ 63 h 98"/>
                <a:gd name="T14" fmla="*/ 157 w 174"/>
                <a:gd name="T15" fmla="*/ 57 h 98"/>
                <a:gd name="T16" fmla="*/ 150 w 174"/>
                <a:gd name="T17" fmla="*/ 49 h 98"/>
                <a:gd name="T18" fmla="*/ 143 w 174"/>
                <a:gd name="T19" fmla="*/ 41 h 98"/>
                <a:gd name="T20" fmla="*/ 137 w 174"/>
                <a:gd name="T21" fmla="*/ 33 h 98"/>
                <a:gd name="T22" fmla="*/ 131 w 174"/>
                <a:gd name="T23" fmla="*/ 27 h 98"/>
                <a:gd name="T24" fmla="*/ 125 w 174"/>
                <a:gd name="T25" fmla="*/ 21 h 98"/>
                <a:gd name="T26" fmla="*/ 120 w 174"/>
                <a:gd name="T27" fmla="*/ 15 h 98"/>
                <a:gd name="T28" fmla="*/ 114 w 174"/>
                <a:gd name="T29" fmla="*/ 11 h 98"/>
                <a:gd name="T30" fmla="*/ 108 w 174"/>
                <a:gd name="T31" fmla="*/ 8 h 98"/>
                <a:gd name="T32" fmla="*/ 102 w 174"/>
                <a:gd name="T33" fmla="*/ 5 h 98"/>
                <a:gd name="T34" fmla="*/ 94 w 174"/>
                <a:gd name="T35" fmla="*/ 2 h 98"/>
                <a:gd name="T36" fmla="*/ 88 w 174"/>
                <a:gd name="T37" fmla="*/ 1 h 98"/>
                <a:gd name="T38" fmla="*/ 81 w 174"/>
                <a:gd name="T39" fmla="*/ 0 h 98"/>
                <a:gd name="T40" fmla="*/ 74 w 174"/>
                <a:gd name="T41" fmla="*/ 0 h 98"/>
                <a:gd name="T42" fmla="*/ 65 w 174"/>
                <a:gd name="T43" fmla="*/ 1 h 98"/>
                <a:gd name="T44" fmla="*/ 56 w 174"/>
                <a:gd name="T45" fmla="*/ 4 h 98"/>
                <a:gd name="T46" fmla="*/ 46 w 174"/>
                <a:gd name="T47" fmla="*/ 9 h 98"/>
                <a:gd name="T48" fmla="*/ 36 w 174"/>
                <a:gd name="T49" fmla="*/ 15 h 98"/>
                <a:gd name="T50" fmla="*/ 25 w 174"/>
                <a:gd name="T51" fmla="*/ 22 h 98"/>
                <a:gd name="T52" fmla="*/ 16 w 174"/>
                <a:gd name="T53" fmla="*/ 30 h 98"/>
                <a:gd name="T54" fmla="*/ 7 w 174"/>
                <a:gd name="T55" fmla="*/ 37 h 98"/>
                <a:gd name="T56" fmla="*/ 0 w 174"/>
                <a:gd name="T57" fmla="*/ 45 h 98"/>
                <a:gd name="T58" fmla="*/ 2 w 174"/>
                <a:gd name="T59" fmla="*/ 50 h 98"/>
                <a:gd name="T60" fmla="*/ 10 w 174"/>
                <a:gd name="T61" fmla="*/ 61 h 98"/>
                <a:gd name="T62" fmla="*/ 19 w 174"/>
                <a:gd name="T63" fmla="*/ 71 h 98"/>
                <a:gd name="T64" fmla="*/ 27 w 174"/>
                <a:gd name="T65" fmla="*/ 76 h 98"/>
                <a:gd name="T66" fmla="*/ 30 w 174"/>
                <a:gd name="T67" fmla="*/ 74 h 98"/>
                <a:gd name="T68" fmla="*/ 35 w 174"/>
                <a:gd name="T69" fmla="*/ 68 h 98"/>
                <a:gd name="T70" fmla="*/ 41 w 174"/>
                <a:gd name="T71" fmla="*/ 61 h 98"/>
                <a:gd name="T72" fmla="*/ 47 w 174"/>
                <a:gd name="T73" fmla="*/ 52 h 98"/>
                <a:gd name="T74" fmla="*/ 54 w 174"/>
                <a:gd name="T75" fmla="*/ 43 h 98"/>
                <a:gd name="T76" fmla="*/ 60 w 174"/>
                <a:gd name="T77" fmla="*/ 35 h 98"/>
                <a:gd name="T78" fmla="*/ 68 w 174"/>
                <a:gd name="T79" fmla="*/ 30 h 98"/>
                <a:gd name="T80" fmla="*/ 74 w 174"/>
                <a:gd name="T81" fmla="*/ 28 h 98"/>
                <a:gd name="T82" fmla="*/ 85 w 174"/>
                <a:gd name="T83" fmla="*/ 32 h 98"/>
                <a:gd name="T84" fmla="*/ 94 w 174"/>
                <a:gd name="T85" fmla="*/ 39 h 98"/>
                <a:gd name="T86" fmla="*/ 100 w 174"/>
                <a:gd name="T87" fmla="*/ 53 h 98"/>
                <a:gd name="T88" fmla="*/ 100 w 174"/>
                <a:gd name="T89" fmla="*/ 74 h 98"/>
                <a:gd name="T90" fmla="*/ 100 w 174"/>
                <a:gd name="T91" fmla="*/ 84 h 98"/>
                <a:gd name="T92" fmla="*/ 104 w 174"/>
                <a:gd name="T93" fmla="*/ 92 h 98"/>
                <a:gd name="T94" fmla="*/ 111 w 174"/>
                <a:gd name="T95" fmla="*/ 96 h 98"/>
                <a:gd name="T96" fmla="*/ 119 w 174"/>
                <a:gd name="T97" fmla="*/ 98 h 98"/>
                <a:gd name="T98" fmla="*/ 127 w 174"/>
                <a:gd name="T99" fmla="*/ 98 h 98"/>
                <a:gd name="T100" fmla="*/ 133 w 174"/>
                <a:gd name="T101" fmla="*/ 98 h 98"/>
                <a:gd name="T102" fmla="*/ 138 w 174"/>
                <a:gd name="T103" fmla="*/ 97 h 98"/>
                <a:gd name="T104" fmla="*/ 140 w 174"/>
                <a:gd name="T105" fmla="*/ 97 h 98"/>
                <a:gd name="T106" fmla="*/ 148 w 174"/>
                <a:gd name="T107" fmla="*/ 97 h 9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4"/>
                <a:gd name="T163" fmla="*/ 0 h 98"/>
                <a:gd name="T164" fmla="*/ 174 w 174"/>
                <a:gd name="T165" fmla="*/ 98 h 9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4" h="98">
                  <a:moveTo>
                    <a:pt x="148" y="97"/>
                  </a:moveTo>
                  <a:lnTo>
                    <a:pt x="157" y="89"/>
                  </a:lnTo>
                  <a:lnTo>
                    <a:pt x="168" y="81"/>
                  </a:lnTo>
                  <a:lnTo>
                    <a:pt x="174" y="76"/>
                  </a:lnTo>
                  <a:lnTo>
                    <a:pt x="173" y="71"/>
                  </a:lnTo>
                  <a:lnTo>
                    <a:pt x="168" y="68"/>
                  </a:lnTo>
                  <a:lnTo>
                    <a:pt x="163" y="63"/>
                  </a:lnTo>
                  <a:lnTo>
                    <a:pt x="157" y="57"/>
                  </a:lnTo>
                  <a:lnTo>
                    <a:pt x="150" y="49"/>
                  </a:lnTo>
                  <a:lnTo>
                    <a:pt x="143" y="41"/>
                  </a:lnTo>
                  <a:lnTo>
                    <a:pt x="137" y="33"/>
                  </a:lnTo>
                  <a:lnTo>
                    <a:pt x="131" y="27"/>
                  </a:lnTo>
                  <a:lnTo>
                    <a:pt x="125" y="21"/>
                  </a:lnTo>
                  <a:lnTo>
                    <a:pt x="120" y="15"/>
                  </a:lnTo>
                  <a:lnTo>
                    <a:pt x="114" y="11"/>
                  </a:lnTo>
                  <a:lnTo>
                    <a:pt x="108" y="8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81" y="0"/>
                  </a:lnTo>
                  <a:lnTo>
                    <a:pt x="74" y="0"/>
                  </a:lnTo>
                  <a:lnTo>
                    <a:pt x="65" y="1"/>
                  </a:lnTo>
                  <a:lnTo>
                    <a:pt x="56" y="4"/>
                  </a:lnTo>
                  <a:lnTo>
                    <a:pt x="46" y="9"/>
                  </a:lnTo>
                  <a:lnTo>
                    <a:pt x="36" y="15"/>
                  </a:lnTo>
                  <a:lnTo>
                    <a:pt x="25" y="22"/>
                  </a:lnTo>
                  <a:lnTo>
                    <a:pt x="16" y="30"/>
                  </a:lnTo>
                  <a:lnTo>
                    <a:pt x="7" y="37"/>
                  </a:lnTo>
                  <a:lnTo>
                    <a:pt x="0" y="45"/>
                  </a:lnTo>
                  <a:lnTo>
                    <a:pt x="2" y="50"/>
                  </a:lnTo>
                  <a:lnTo>
                    <a:pt x="10" y="61"/>
                  </a:lnTo>
                  <a:lnTo>
                    <a:pt x="19" y="71"/>
                  </a:lnTo>
                  <a:lnTo>
                    <a:pt x="27" y="76"/>
                  </a:lnTo>
                  <a:lnTo>
                    <a:pt x="30" y="74"/>
                  </a:lnTo>
                  <a:lnTo>
                    <a:pt x="35" y="68"/>
                  </a:lnTo>
                  <a:lnTo>
                    <a:pt x="41" y="61"/>
                  </a:lnTo>
                  <a:lnTo>
                    <a:pt x="47" y="52"/>
                  </a:lnTo>
                  <a:lnTo>
                    <a:pt x="54" y="43"/>
                  </a:lnTo>
                  <a:lnTo>
                    <a:pt x="60" y="35"/>
                  </a:lnTo>
                  <a:lnTo>
                    <a:pt x="68" y="30"/>
                  </a:lnTo>
                  <a:lnTo>
                    <a:pt x="74" y="28"/>
                  </a:lnTo>
                  <a:lnTo>
                    <a:pt x="85" y="32"/>
                  </a:lnTo>
                  <a:lnTo>
                    <a:pt x="94" y="39"/>
                  </a:lnTo>
                  <a:lnTo>
                    <a:pt x="100" y="53"/>
                  </a:lnTo>
                  <a:lnTo>
                    <a:pt x="100" y="74"/>
                  </a:lnTo>
                  <a:lnTo>
                    <a:pt x="100" y="84"/>
                  </a:lnTo>
                  <a:lnTo>
                    <a:pt x="104" y="92"/>
                  </a:lnTo>
                  <a:lnTo>
                    <a:pt x="111" y="96"/>
                  </a:lnTo>
                  <a:lnTo>
                    <a:pt x="119" y="98"/>
                  </a:lnTo>
                  <a:lnTo>
                    <a:pt x="127" y="98"/>
                  </a:lnTo>
                  <a:lnTo>
                    <a:pt x="133" y="98"/>
                  </a:lnTo>
                  <a:lnTo>
                    <a:pt x="138" y="97"/>
                  </a:lnTo>
                  <a:lnTo>
                    <a:pt x="140" y="97"/>
                  </a:lnTo>
                  <a:lnTo>
                    <a:pt x="148" y="97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4" name="Freeform 19"/>
            <p:cNvSpPr>
              <a:spLocks/>
            </p:cNvSpPr>
            <p:nvPr/>
          </p:nvSpPr>
          <p:spPr bwMode="auto">
            <a:xfrm>
              <a:off x="2604" y="570"/>
              <a:ext cx="33" cy="32"/>
            </a:xfrm>
            <a:custGeom>
              <a:avLst/>
              <a:gdLst>
                <a:gd name="T0" fmla="*/ 27 w 33"/>
                <a:gd name="T1" fmla="*/ 8 h 32"/>
                <a:gd name="T2" fmla="*/ 27 w 33"/>
                <a:gd name="T3" fmla="*/ 8 h 32"/>
                <a:gd name="T4" fmla="*/ 26 w 33"/>
                <a:gd name="T5" fmla="*/ 8 h 32"/>
                <a:gd name="T6" fmla="*/ 21 w 33"/>
                <a:gd name="T7" fmla="*/ 10 h 32"/>
                <a:gd name="T8" fmla="*/ 10 w 33"/>
                <a:gd name="T9" fmla="*/ 18 h 32"/>
                <a:gd name="T10" fmla="*/ 0 w 33"/>
                <a:gd name="T11" fmla="*/ 27 h 32"/>
                <a:gd name="T12" fmla="*/ 5 w 33"/>
                <a:gd name="T13" fmla="*/ 32 h 32"/>
                <a:gd name="T14" fmla="*/ 15 w 33"/>
                <a:gd name="T15" fmla="*/ 26 h 32"/>
                <a:gd name="T16" fmla="*/ 26 w 33"/>
                <a:gd name="T17" fmla="*/ 18 h 32"/>
                <a:gd name="T18" fmla="*/ 33 w 33"/>
                <a:gd name="T19" fmla="*/ 10 h 32"/>
                <a:gd name="T20" fmla="*/ 29 w 33"/>
                <a:gd name="T21" fmla="*/ 0 h 32"/>
                <a:gd name="T22" fmla="*/ 29 w 33"/>
                <a:gd name="T23" fmla="*/ 0 h 32"/>
                <a:gd name="T24" fmla="*/ 27 w 33"/>
                <a:gd name="T25" fmla="*/ 8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32"/>
                <a:gd name="T41" fmla="*/ 33 w 33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32">
                  <a:moveTo>
                    <a:pt x="27" y="8"/>
                  </a:moveTo>
                  <a:lnTo>
                    <a:pt x="27" y="8"/>
                  </a:lnTo>
                  <a:lnTo>
                    <a:pt x="26" y="8"/>
                  </a:lnTo>
                  <a:lnTo>
                    <a:pt x="21" y="10"/>
                  </a:lnTo>
                  <a:lnTo>
                    <a:pt x="10" y="18"/>
                  </a:lnTo>
                  <a:lnTo>
                    <a:pt x="0" y="27"/>
                  </a:lnTo>
                  <a:lnTo>
                    <a:pt x="5" y="32"/>
                  </a:lnTo>
                  <a:lnTo>
                    <a:pt x="15" y="26"/>
                  </a:lnTo>
                  <a:lnTo>
                    <a:pt x="26" y="18"/>
                  </a:lnTo>
                  <a:lnTo>
                    <a:pt x="33" y="10"/>
                  </a:lnTo>
                  <a:lnTo>
                    <a:pt x="29" y="0"/>
                  </a:lnTo>
                  <a:lnTo>
                    <a:pt x="27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5" name="Freeform 20"/>
            <p:cNvSpPr>
              <a:spLocks/>
            </p:cNvSpPr>
            <p:nvPr/>
          </p:nvSpPr>
          <p:spPr bwMode="auto">
            <a:xfrm>
              <a:off x="2581" y="521"/>
              <a:ext cx="52" cy="57"/>
            </a:xfrm>
            <a:custGeom>
              <a:avLst/>
              <a:gdLst>
                <a:gd name="T0" fmla="*/ 0 w 52"/>
                <a:gd name="T1" fmla="*/ 5 h 57"/>
                <a:gd name="T2" fmla="*/ 0 w 52"/>
                <a:gd name="T3" fmla="*/ 5 h 57"/>
                <a:gd name="T4" fmla="*/ 6 w 52"/>
                <a:gd name="T5" fmla="*/ 12 h 57"/>
                <a:gd name="T6" fmla="*/ 12 w 52"/>
                <a:gd name="T7" fmla="*/ 18 h 57"/>
                <a:gd name="T8" fmla="*/ 18 w 52"/>
                <a:gd name="T9" fmla="*/ 26 h 57"/>
                <a:gd name="T10" fmla="*/ 26 w 52"/>
                <a:gd name="T11" fmla="*/ 34 h 57"/>
                <a:gd name="T12" fmla="*/ 33 w 52"/>
                <a:gd name="T13" fmla="*/ 41 h 57"/>
                <a:gd name="T14" fmla="*/ 39 w 52"/>
                <a:gd name="T15" fmla="*/ 48 h 57"/>
                <a:gd name="T16" fmla="*/ 44 w 52"/>
                <a:gd name="T17" fmla="*/ 54 h 57"/>
                <a:gd name="T18" fmla="*/ 50 w 52"/>
                <a:gd name="T19" fmla="*/ 57 h 57"/>
                <a:gd name="T20" fmla="*/ 52 w 52"/>
                <a:gd name="T21" fmla="*/ 49 h 57"/>
                <a:gd name="T22" fmla="*/ 49 w 52"/>
                <a:gd name="T23" fmla="*/ 47 h 57"/>
                <a:gd name="T24" fmla="*/ 44 w 52"/>
                <a:gd name="T25" fmla="*/ 43 h 57"/>
                <a:gd name="T26" fmla="*/ 38 w 52"/>
                <a:gd name="T27" fmla="*/ 36 h 57"/>
                <a:gd name="T28" fmla="*/ 31 w 52"/>
                <a:gd name="T29" fmla="*/ 28 h 57"/>
                <a:gd name="T30" fmla="*/ 23 w 52"/>
                <a:gd name="T31" fmla="*/ 21 h 57"/>
                <a:gd name="T32" fmla="*/ 17 w 52"/>
                <a:gd name="T33" fmla="*/ 13 h 57"/>
                <a:gd name="T34" fmla="*/ 11 w 52"/>
                <a:gd name="T35" fmla="*/ 6 h 57"/>
                <a:gd name="T36" fmla="*/ 5 w 52"/>
                <a:gd name="T37" fmla="*/ 0 h 57"/>
                <a:gd name="T38" fmla="*/ 5 w 52"/>
                <a:gd name="T39" fmla="*/ 0 h 57"/>
                <a:gd name="T40" fmla="*/ 0 w 52"/>
                <a:gd name="T41" fmla="*/ 5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57"/>
                <a:gd name="T65" fmla="*/ 52 w 52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57">
                  <a:moveTo>
                    <a:pt x="0" y="5"/>
                  </a:moveTo>
                  <a:lnTo>
                    <a:pt x="0" y="5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26"/>
                  </a:lnTo>
                  <a:lnTo>
                    <a:pt x="26" y="34"/>
                  </a:lnTo>
                  <a:lnTo>
                    <a:pt x="33" y="41"/>
                  </a:lnTo>
                  <a:lnTo>
                    <a:pt x="39" y="48"/>
                  </a:lnTo>
                  <a:lnTo>
                    <a:pt x="44" y="54"/>
                  </a:lnTo>
                  <a:lnTo>
                    <a:pt x="50" y="57"/>
                  </a:lnTo>
                  <a:lnTo>
                    <a:pt x="52" y="49"/>
                  </a:lnTo>
                  <a:lnTo>
                    <a:pt x="49" y="47"/>
                  </a:lnTo>
                  <a:lnTo>
                    <a:pt x="44" y="43"/>
                  </a:lnTo>
                  <a:lnTo>
                    <a:pt x="38" y="36"/>
                  </a:lnTo>
                  <a:lnTo>
                    <a:pt x="31" y="28"/>
                  </a:lnTo>
                  <a:lnTo>
                    <a:pt x="23" y="21"/>
                  </a:lnTo>
                  <a:lnTo>
                    <a:pt x="17" y="13"/>
                  </a:lnTo>
                  <a:lnTo>
                    <a:pt x="11" y="6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6" name="Freeform 21"/>
            <p:cNvSpPr>
              <a:spLocks/>
            </p:cNvSpPr>
            <p:nvPr/>
          </p:nvSpPr>
          <p:spPr bwMode="auto">
            <a:xfrm>
              <a:off x="2533" y="498"/>
              <a:ext cx="53" cy="28"/>
            </a:xfrm>
            <a:custGeom>
              <a:avLst/>
              <a:gdLst>
                <a:gd name="T0" fmla="*/ 0 w 53"/>
                <a:gd name="T1" fmla="*/ 10 h 28"/>
                <a:gd name="T2" fmla="*/ 0 w 53"/>
                <a:gd name="T3" fmla="*/ 10 h 28"/>
                <a:gd name="T4" fmla="*/ 7 w 53"/>
                <a:gd name="T5" fmla="*/ 9 h 28"/>
                <a:gd name="T6" fmla="*/ 14 w 53"/>
                <a:gd name="T7" fmla="*/ 10 h 28"/>
                <a:gd name="T8" fmla="*/ 19 w 53"/>
                <a:gd name="T9" fmla="*/ 11 h 28"/>
                <a:gd name="T10" fmla="*/ 26 w 53"/>
                <a:gd name="T11" fmla="*/ 14 h 28"/>
                <a:gd name="T12" fmla="*/ 33 w 53"/>
                <a:gd name="T13" fmla="*/ 16 h 28"/>
                <a:gd name="T14" fmla="*/ 37 w 53"/>
                <a:gd name="T15" fmla="*/ 20 h 28"/>
                <a:gd name="T16" fmla="*/ 43 w 53"/>
                <a:gd name="T17" fmla="*/ 24 h 28"/>
                <a:gd name="T18" fmla="*/ 48 w 53"/>
                <a:gd name="T19" fmla="*/ 28 h 28"/>
                <a:gd name="T20" fmla="*/ 53 w 53"/>
                <a:gd name="T21" fmla="*/ 23 h 28"/>
                <a:gd name="T22" fmla="*/ 48 w 53"/>
                <a:gd name="T23" fmla="*/ 16 h 28"/>
                <a:gd name="T24" fmla="*/ 42 w 53"/>
                <a:gd name="T25" fmla="*/ 13 h 28"/>
                <a:gd name="T26" fmla="*/ 35 w 53"/>
                <a:gd name="T27" fmla="*/ 9 h 28"/>
                <a:gd name="T28" fmla="*/ 29 w 53"/>
                <a:gd name="T29" fmla="*/ 6 h 28"/>
                <a:gd name="T30" fmla="*/ 22 w 53"/>
                <a:gd name="T31" fmla="*/ 4 h 28"/>
                <a:gd name="T32" fmla="*/ 14 w 53"/>
                <a:gd name="T33" fmla="*/ 2 h 28"/>
                <a:gd name="T34" fmla="*/ 7 w 53"/>
                <a:gd name="T35" fmla="*/ 1 h 28"/>
                <a:gd name="T36" fmla="*/ 0 w 53"/>
                <a:gd name="T37" fmla="*/ 0 h 28"/>
                <a:gd name="T38" fmla="*/ 0 w 53"/>
                <a:gd name="T39" fmla="*/ 0 h 28"/>
                <a:gd name="T40" fmla="*/ 0 w 53"/>
                <a:gd name="T41" fmla="*/ 10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28"/>
                <a:gd name="T65" fmla="*/ 53 w 53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28">
                  <a:moveTo>
                    <a:pt x="0" y="10"/>
                  </a:moveTo>
                  <a:lnTo>
                    <a:pt x="0" y="10"/>
                  </a:lnTo>
                  <a:lnTo>
                    <a:pt x="7" y="9"/>
                  </a:lnTo>
                  <a:lnTo>
                    <a:pt x="14" y="10"/>
                  </a:lnTo>
                  <a:lnTo>
                    <a:pt x="19" y="11"/>
                  </a:lnTo>
                  <a:lnTo>
                    <a:pt x="26" y="14"/>
                  </a:lnTo>
                  <a:lnTo>
                    <a:pt x="33" y="16"/>
                  </a:lnTo>
                  <a:lnTo>
                    <a:pt x="37" y="20"/>
                  </a:lnTo>
                  <a:lnTo>
                    <a:pt x="43" y="24"/>
                  </a:lnTo>
                  <a:lnTo>
                    <a:pt x="48" y="28"/>
                  </a:lnTo>
                  <a:lnTo>
                    <a:pt x="53" y="23"/>
                  </a:lnTo>
                  <a:lnTo>
                    <a:pt x="48" y="16"/>
                  </a:lnTo>
                  <a:lnTo>
                    <a:pt x="42" y="13"/>
                  </a:lnTo>
                  <a:lnTo>
                    <a:pt x="35" y="9"/>
                  </a:lnTo>
                  <a:lnTo>
                    <a:pt x="29" y="6"/>
                  </a:lnTo>
                  <a:lnTo>
                    <a:pt x="22" y="4"/>
                  </a:lnTo>
                  <a:lnTo>
                    <a:pt x="14" y="2"/>
                  </a:lnTo>
                  <a:lnTo>
                    <a:pt x="7" y="1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7" name="Freeform 22"/>
            <p:cNvSpPr>
              <a:spLocks/>
            </p:cNvSpPr>
            <p:nvPr/>
          </p:nvSpPr>
          <p:spPr bwMode="auto">
            <a:xfrm>
              <a:off x="2455" y="498"/>
              <a:ext cx="78" cy="53"/>
            </a:xfrm>
            <a:custGeom>
              <a:avLst/>
              <a:gdLst>
                <a:gd name="T0" fmla="*/ 8 w 78"/>
                <a:gd name="T1" fmla="*/ 48 h 53"/>
                <a:gd name="T2" fmla="*/ 6 w 78"/>
                <a:gd name="T3" fmla="*/ 53 h 53"/>
                <a:gd name="T4" fmla="*/ 14 w 78"/>
                <a:gd name="T5" fmla="*/ 45 h 53"/>
                <a:gd name="T6" fmla="*/ 22 w 78"/>
                <a:gd name="T7" fmla="*/ 38 h 53"/>
                <a:gd name="T8" fmla="*/ 32 w 78"/>
                <a:gd name="T9" fmla="*/ 31 h 53"/>
                <a:gd name="T10" fmla="*/ 43 w 78"/>
                <a:gd name="T11" fmla="*/ 24 h 53"/>
                <a:gd name="T12" fmla="*/ 51 w 78"/>
                <a:gd name="T13" fmla="*/ 18 h 53"/>
                <a:gd name="T14" fmla="*/ 61 w 78"/>
                <a:gd name="T15" fmla="*/ 13 h 53"/>
                <a:gd name="T16" fmla="*/ 69 w 78"/>
                <a:gd name="T17" fmla="*/ 10 h 53"/>
                <a:gd name="T18" fmla="*/ 78 w 78"/>
                <a:gd name="T19" fmla="*/ 10 h 53"/>
                <a:gd name="T20" fmla="*/ 78 w 78"/>
                <a:gd name="T21" fmla="*/ 0 h 53"/>
                <a:gd name="T22" fmla="*/ 69 w 78"/>
                <a:gd name="T23" fmla="*/ 2 h 53"/>
                <a:gd name="T24" fmla="*/ 58 w 78"/>
                <a:gd name="T25" fmla="*/ 5 h 53"/>
                <a:gd name="T26" fmla="*/ 49 w 78"/>
                <a:gd name="T27" fmla="*/ 10 h 53"/>
                <a:gd name="T28" fmla="*/ 38 w 78"/>
                <a:gd name="T29" fmla="*/ 16 h 53"/>
                <a:gd name="T30" fmla="*/ 27 w 78"/>
                <a:gd name="T31" fmla="*/ 23 h 53"/>
                <a:gd name="T32" fmla="*/ 17 w 78"/>
                <a:gd name="T33" fmla="*/ 31 h 53"/>
                <a:gd name="T34" fmla="*/ 9 w 78"/>
                <a:gd name="T35" fmla="*/ 40 h 53"/>
                <a:gd name="T36" fmla="*/ 1 w 78"/>
                <a:gd name="T37" fmla="*/ 48 h 53"/>
                <a:gd name="T38" fmla="*/ 0 w 78"/>
                <a:gd name="T39" fmla="*/ 53 h 53"/>
                <a:gd name="T40" fmla="*/ 8 w 78"/>
                <a:gd name="T41" fmla="*/ 48 h 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8"/>
                <a:gd name="T64" fmla="*/ 0 h 53"/>
                <a:gd name="T65" fmla="*/ 78 w 78"/>
                <a:gd name="T66" fmla="*/ 53 h 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8" h="53">
                  <a:moveTo>
                    <a:pt x="8" y="48"/>
                  </a:moveTo>
                  <a:lnTo>
                    <a:pt x="6" y="53"/>
                  </a:lnTo>
                  <a:lnTo>
                    <a:pt x="14" y="45"/>
                  </a:lnTo>
                  <a:lnTo>
                    <a:pt x="22" y="38"/>
                  </a:lnTo>
                  <a:lnTo>
                    <a:pt x="32" y="31"/>
                  </a:lnTo>
                  <a:lnTo>
                    <a:pt x="43" y="24"/>
                  </a:lnTo>
                  <a:lnTo>
                    <a:pt x="51" y="18"/>
                  </a:lnTo>
                  <a:lnTo>
                    <a:pt x="61" y="13"/>
                  </a:lnTo>
                  <a:lnTo>
                    <a:pt x="69" y="10"/>
                  </a:lnTo>
                  <a:lnTo>
                    <a:pt x="78" y="10"/>
                  </a:lnTo>
                  <a:lnTo>
                    <a:pt x="78" y="0"/>
                  </a:lnTo>
                  <a:lnTo>
                    <a:pt x="69" y="2"/>
                  </a:lnTo>
                  <a:lnTo>
                    <a:pt x="58" y="5"/>
                  </a:lnTo>
                  <a:lnTo>
                    <a:pt x="49" y="10"/>
                  </a:lnTo>
                  <a:lnTo>
                    <a:pt x="38" y="16"/>
                  </a:lnTo>
                  <a:lnTo>
                    <a:pt x="27" y="23"/>
                  </a:lnTo>
                  <a:lnTo>
                    <a:pt x="17" y="31"/>
                  </a:lnTo>
                  <a:lnTo>
                    <a:pt x="9" y="40"/>
                  </a:lnTo>
                  <a:lnTo>
                    <a:pt x="1" y="48"/>
                  </a:lnTo>
                  <a:lnTo>
                    <a:pt x="0" y="53"/>
                  </a:lnTo>
                  <a:lnTo>
                    <a:pt x="8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8" name="Freeform 23"/>
            <p:cNvSpPr>
              <a:spLocks/>
            </p:cNvSpPr>
            <p:nvPr/>
          </p:nvSpPr>
          <p:spPr bwMode="auto">
            <a:xfrm>
              <a:off x="2455" y="546"/>
              <a:ext cx="31" cy="38"/>
            </a:xfrm>
            <a:custGeom>
              <a:avLst/>
              <a:gdLst>
                <a:gd name="T0" fmla="*/ 31 w 31"/>
                <a:gd name="T1" fmla="*/ 28 h 38"/>
                <a:gd name="T2" fmla="*/ 31 w 31"/>
                <a:gd name="T3" fmla="*/ 28 h 38"/>
                <a:gd name="T4" fmla="*/ 26 w 31"/>
                <a:gd name="T5" fmla="*/ 24 h 38"/>
                <a:gd name="T6" fmla="*/ 17 w 31"/>
                <a:gd name="T7" fmla="*/ 15 h 38"/>
                <a:gd name="T8" fmla="*/ 10 w 31"/>
                <a:gd name="T9" fmla="*/ 5 h 38"/>
                <a:gd name="T10" fmla="*/ 8 w 31"/>
                <a:gd name="T11" fmla="*/ 0 h 38"/>
                <a:gd name="T12" fmla="*/ 0 w 31"/>
                <a:gd name="T13" fmla="*/ 5 h 38"/>
                <a:gd name="T14" fmla="*/ 3 w 31"/>
                <a:gd name="T15" fmla="*/ 10 h 38"/>
                <a:gd name="T16" fmla="*/ 10 w 31"/>
                <a:gd name="T17" fmla="*/ 20 h 38"/>
                <a:gd name="T18" fmla="*/ 21 w 31"/>
                <a:gd name="T19" fmla="*/ 32 h 38"/>
                <a:gd name="T20" fmla="*/ 31 w 31"/>
                <a:gd name="T21" fmla="*/ 38 h 38"/>
                <a:gd name="T22" fmla="*/ 31 w 31"/>
                <a:gd name="T23" fmla="*/ 38 h 38"/>
                <a:gd name="T24" fmla="*/ 31 w 31"/>
                <a:gd name="T25" fmla="*/ 28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"/>
                <a:gd name="T40" fmla="*/ 0 h 38"/>
                <a:gd name="T41" fmla="*/ 31 w 31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" h="38">
                  <a:moveTo>
                    <a:pt x="31" y="28"/>
                  </a:moveTo>
                  <a:lnTo>
                    <a:pt x="31" y="28"/>
                  </a:lnTo>
                  <a:lnTo>
                    <a:pt x="26" y="24"/>
                  </a:lnTo>
                  <a:lnTo>
                    <a:pt x="17" y="15"/>
                  </a:lnTo>
                  <a:lnTo>
                    <a:pt x="10" y="5"/>
                  </a:lnTo>
                  <a:lnTo>
                    <a:pt x="8" y="0"/>
                  </a:lnTo>
                  <a:lnTo>
                    <a:pt x="0" y="5"/>
                  </a:lnTo>
                  <a:lnTo>
                    <a:pt x="3" y="10"/>
                  </a:lnTo>
                  <a:lnTo>
                    <a:pt x="10" y="20"/>
                  </a:lnTo>
                  <a:lnTo>
                    <a:pt x="21" y="32"/>
                  </a:lnTo>
                  <a:lnTo>
                    <a:pt x="31" y="38"/>
                  </a:lnTo>
                  <a:lnTo>
                    <a:pt x="31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9" name="Freeform 24"/>
            <p:cNvSpPr>
              <a:spLocks/>
            </p:cNvSpPr>
            <p:nvPr/>
          </p:nvSpPr>
          <p:spPr bwMode="auto">
            <a:xfrm>
              <a:off x="2486" y="527"/>
              <a:ext cx="47" cy="57"/>
            </a:xfrm>
            <a:custGeom>
              <a:avLst/>
              <a:gdLst>
                <a:gd name="T0" fmla="*/ 47 w 47"/>
                <a:gd name="T1" fmla="*/ 0 h 57"/>
                <a:gd name="T2" fmla="*/ 47 w 47"/>
                <a:gd name="T3" fmla="*/ 0 h 57"/>
                <a:gd name="T4" fmla="*/ 40 w 47"/>
                <a:gd name="T5" fmla="*/ 2 h 57"/>
                <a:gd name="T6" fmla="*/ 31 w 47"/>
                <a:gd name="T7" fmla="*/ 8 h 57"/>
                <a:gd name="T8" fmla="*/ 24 w 47"/>
                <a:gd name="T9" fmla="*/ 16 h 57"/>
                <a:gd name="T10" fmla="*/ 17 w 47"/>
                <a:gd name="T11" fmla="*/ 25 h 57"/>
                <a:gd name="T12" fmla="*/ 10 w 47"/>
                <a:gd name="T13" fmla="*/ 34 h 57"/>
                <a:gd name="T14" fmla="*/ 6 w 47"/>
                <a:gd name="T15" fmla="*/ 42 h 57"/>
                <a:gd name="T16" fmla="*/ 1 w 47"/>
                <a:gd name="T17" fmla="*/ 46 h 57"/>
                <a:gd name="T18" fmla="*/ 0 w 47"/>
                <a:gd name="T19" fmla="*/ 47 h 57"/>
                <a:gd name="T20" fmla="*/ 0 w 47"/>
                <a:gd name="T21" fmla="*/ 57 h 57"/>
                <a:gd name="T22" fmla="*/ 6 w 47"/>
                <a:gd name="T23" fmla="*/ 53 h 57"/>
                <a:gd name="T24" fmla="*/ 10 w 47"/>
                <a:gd name="T25" fmla="*/ 47 h 57"/>
                <a:gd name="T26" fmla="*/ 18 w 47"/>
                <a:gd name="T27" fmla="*/ 39 h 57"/>
                <a:gd name="T28" fmla="*/ 24 w 47"/>
                <a:gd name="T29" fmla="*/ 30 h 57"/>
                <a:gd name="T30" fmla="*/ 31 w 47"/>
                <a:gd name="T31" fmla="*/ 21 h 57"/>
                <a:gd name="T32" fmla="*/ 36 w 47"/>
                <a:gd name="T33" fmla="*/ 13 h 57"/>
                <a:gd name="T34" fmla="*/ 42 w 47"/>
                <a:gd name="T35" fmla="*/ 9 h 57"/>
                <a:gd name="T36" fmla="*/ 47 w 47"/>
                <a:gd name="T37" fmla="*/ 8 h 57"/>
                <a:gd name="T38" fmla="*/ 47 w 47"/>
                <a:gd name="T39" fmla="*/ 8 h 57"/>
                <a:gd name="T40" fmla="*/ 47 w 47"/>
                <a:gd name="T41" fmla="*/ 0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"/>
                <a:gd name="T64" fmla="*/ 0 h 57"/>
                <a:gd name="T65" fmla="*/ 47 w 47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" h="57">
                  <a:moveTo>
                    <a:pt x="47" y="0"/>
                  </a:moveTo>
                  <a:lnTo>
                    <a:pt x="47" y="0"/>
                  </a:lnTo>
                  <a:lnTo>
                    <a:pt x="40" y="2"/>
                  </a:lnTo>
                  <a:lnTo>
                    <a:pt x="31" y="8"/>
                  </a:lnTo>
                  <a:lnTo>
                    <a:pt x="24" y="16"/>
                  </a:lnTo>
                  <a:lnTo>
                    <a:pt x="17" y="25"/>
                  </a:lnTo>
                  <a:lnTo>
                    <a:pt x="10" y="34"/>
                  </a:lnTo>
                  <a:lnTo>
                    <a:pt x="6" y="42"/>
                  </a:lnTo>
                  <a:lnTo>
                    <a:pt x="1" y="46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6" y="53"/>
                  </a:lnTo>
                  <a:lnTo>
                    <a:pt x="10" y="47"/>
                  </a:lnTo>
                  <a:lnTo>
                    <a:pt x="18" y="39"/>
                  </a:lnTo>
                  <a:lnTo>
                    <a:pt x="24" y="30"/>
                  </a:lnTo>
                  <a:lnTo>
                    <a:pt x="31" y="21"/>
                  </a:lnTo>
                  <a:lnTo>
                    <a:pt x="36" y="13"/>
                  </a:lnTo>
                  <a:lnTo>
                    <a:pt x="42" y="9"/>
                  </a:lnTo>
                  <a:lnTo>
                    <a:pt x="47" y="8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0" name="Freeform 25"/>
            <p:cNvSpPr>
              <a:spLocks/>
            </p:cNvSpPr>
            <p:nvPr/>
          </p:nvSpPr>
          <p:spPr bwMode="auto">
            <a:xfrm>
              <a:off x="2533" y="527"/>
              <a:ext cx="30" cy="50"/>
            </a:xfrm>
            <a:custGeom>
              <a:avLst/>
              <a:gdLst>
                <a:gd name="T0" fmla="*/ 30 w 30"/>
                <a:gd name="T1" fmla="*/ 50 h 50"/>
                <a:gd name="T2" fmla="*/ 30 w 30"/>
                <a:gd name="T3" fmla="*/ 50 h 50"/>
                <a:gd name="T4" fmla="*/ 30 w 30"/>
                <a:gd name="T5" fmla="*/ 29 h 50"/>
                <a:gd name="T6" fmla="*/ 24 w 30"/>
                <a:gd name="T7" fmla="*/ 12 h 50"/>
                <a:gd name="T8" fmla="*/ 12 w 30"/>
                <a:gd name="T9" fmla="*/ 4 h 50"/>
                <a:gd name="T10" fmla="*/ 0 w 30"/>
                <a:gd name="T11" fmla="*/ 0 h 50"/>
                <a:gd name="T12" fmla="*/ 0 w 30"/>
                <a:gd name="T13" fmla="*/ 8 h 50"/>
                <a:gd name="T14" fmla="*/ 9 w 30"/>
                <a:gd name="T15" fmla="*/ 12 h 50"/>
                <a:gd name="T16" fmla="*/ 17 w 30"/>
                <a:gd name="T17" fmla="*/ 17 h 50"/>
                <a:gd name="T18" fmla="*/ 23 w 30"/>
                <a:gd name="T19" fmla="*/ 29 h 50"/>
                <a:gd name="T20" fmla="*/ 23 w 30"/>
                <a:gd name="T21" fmla="*/ 50 h 50"/>
                <a:gd name="T22" fmla="*/ 23 w 30"/>
                <a:gd name="T23" fmla="*/ 50 h 50"/>
                <a:gd name="T24" fmla="*/ 30 w 30"/>
                <a:gd name="T25" fmla="*/ 50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50"/>
                <a:gd name="T41" fmla="*/ 30 w 30"/>
                <a:gd name="T42" fmla="*/ 50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50">
                  <a:moveTo>
                    <a:pt x="30" y="50"/>
                  </a:moveTo>
                  <a:lnTo>
                    <a:pt x="30" y="50"/>
                  </a:lnTo>
                  <a:lnTo>
                    <a:pt x="30" y="29"/>
                  </a:lnTo>
                  <a:lnTo>
                    <a:pt x="24" y="12"/>
                  </a:lnTo>
                  <a:lnTo>
                    <a:pt x="12" y="4"/>
                  </a:lnTo>
                  <a:lnTo>
                    <a:pt x="0" y="0"/>
                  </a:lnTo>
                  <a:lnTo>
                    <a:pt x="0" y="8"/>
                  </a:lnTo>
                  <a:lnTo>
                    <a:pt x="9" y="12"/>
                  </a:lnTo>
                  <a:lnTo>
                    <a:pt x="17" y="17"/>
                  </a:lnTo>
                  <a:lnTo>
                    <a:pt x="23" y="29"/>
                  </a:lnTo>
                  <a:lnTo>
                    <a:pt x="23" y="50"/>
                  </a:lnTo>
                  <a:lnTo>
                    <a:pt x="3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1" name="Freeform 26"/>
            <p:cNvSpPr>
              <a:spLocks/>
            </p:cNvSpPr>
            <p:nvPr/>
          </p:nvSpPr>
          <p:spPr bwMode="auto">
            <a:xfrm>
              <a:off x="2556" y="577"/>
              <a:ext cx="43" cy="29"/>
            </a:xfrm>
            <a:custGeom>
              <a:avLst/>
              <a:gdLst>
                <a:gd name="T0" fmla="*/ 43 w 43"/>
                <a:gd name="T1" fmla="*/ 19 h 29"/>
                <a:gd name="T2" fmla="*/ 41 w 43"/>
                <a:gd name="T3" fmla="*/ 19 h 29"/>
                <a:gd name="T4" fmla="*/ 36 w 43"/>
                <a:gd name="T5" fmla="*/ 20 h 29"/>
                <a:gd name="T6" fmla="*/ 30 w 43"/>
                <a:gd name="T7" fmla="*/ 19 h 29"/>
                <a:gd name="T8" fmla="*/ 22 w 43"/>
                <a:gd name="T9" fmla="*/ 20 h 29"/>
                <a:gd name="T10" fmla="*/ 16 w 43"/>
                <a:gd name="T11" fmla="*/ 18 h 29"/>
                <a:gd name="T12" fmla="*/ 10 w 43"/>
                <a:gd name="T13" fmla="*/ 15 h 29"/>
                <a:gd name="T14" fmla="*/ 7 w 43"/>
                <a:gd name="T15" fmla="*/ 10 h 29"/>
                <a:gd name="T16" fmla="*/ 7 w 43"/>
                <a:gd name="T17" fmla="*/ 0 h 29"/>
                <a:gd name="T18" fmla="*/ 0 w 43"/>
                <a:gd name="T19" fmla="*/ 0 h 29"/>
                <a:gd name="T20" fmla="*/ 0 w 43"/>
                <a:gd name="T21" fmla="*/ 10 h 29"/>
                <a:gd name="T22" fmla="*/ 5 w 43"/>
                <a:gd name="T23" fmla="*/ 20 h 29"/>
                <a:gd name="T24" fmla="*/ 13 w 43"/>
                <a:gd name="T25" fmla="*/ 25 h 29"/>
                <a:gd name="T26" fmla="*/ 22 w 43"/>
                <a:gd name="T27" fmla="*/ 28 h 29"/>
                <a:gd name="T28" fmla="*/ 30 w 43"/>
                <a:gd name="T29" fmla="*/ 29 h 29"/>
                <a:gd name="T30" fmla="*/ 36 w 43"/>
                <a:gd name="T31" fmla="*/ 28 h 29"/>
                <a:gd name="T32" fmla="*/ 41 w 43"/>
                <a:gd name="T33" fmla="*/ 27 h 29"/>
                <a:gd name="T34" fmla="*/ 43 w 43"/>
                <a:gd name="T35" fmla="*/ 27 h 29"/>
                <a:gd name="T36" fmla="*/ 43 w 43"/>
                <a:gd name="T37" fmla="*/ 19 h 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3"/>
                <a:gd name="T58" fmla="*/ 0 h 29"/>
                <a:gd name="T59" fmla="*/ 43 w 43"/>
                <a:gd name="T60" fmla="*/ 29 h 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3" h="29">
                  <a:moveTo>
                    <a:pt x="43" y="19"/>
                  </a:moveTo>
                  <a:lnTo>
                    <a:pt x="41" y="19"/>
                  </a:lnTo>
                  <a:lnTo>
                    <a:pt x="36" y="20"/>
                  </a:lnTo>
                  <a:lnTo>
                    <a:pt x="30" y="19"/>
                  </a:lnTo>
                  <a:lnTo>
                    <a:pt x="22" y="20"/>
                  </a:lnTo>
                  <a:lnTo>
                    <a:pt x="16" y="18"/>
                  </a:lnTo>
                  <a:lnTo>
                    <a:pt x="10" y="15"/>
                  </a:lnTo>
                  <a:lnTo>
                    <a:pt x="7" y="1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5" y="20"/>
                  </a:lnTo>
                  <a:lnTo>
                    <a:pt x="13" y="25"/>
                  </a:lnTo>
                  <a:lnTo>
                    <a:pt x="22" y="28"/>
                  </a:lnTo>
                  <a:lnTo>
                    <a:pt x="30" y="29"/>
                  </a:lnTo>
                  <a:lnTo>
                    <a:pt x="36" y="28"/>
                  </a:lnTo>
                  <a:lnTo>
                    <a:pt x="41" y="27"/>
                  </a:lnTo>
                  <a:lnTo>
                    <a:pt x="43" y="27"/>
                  </a:lnTo>
                  <a:lnTo>
                    <a:pt x="4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2" name="Freeform 27"/>
            <p:cNvSpPr>
              <a:spLocks/>
            </p:cNvSpPr>
            <p:nvPr/>
          </p:nvSpPr>
          <p:spPr bwMode="auto">
            <a:xfrm>
              <a:off x="2438" y="531"/>
              <a:ext cx="197" cy="132"/>
            </a:xfrm>
            <a:custGeom>
              <a:avLst/>
              <a:gdLst>
                <a:gd name="T0" fmla="*/ 21 w 197"/>
                <a:gd name="T1" fmla="*/ 17 h 132"/>
                <a:gd name="T2" fmla="*/ 23 w 197"/>
                <a:gd name="T3" fmla="*/ 22 h 132"/>
                <a:gd name="T4" fmla="*/ 31 w 197"/>
                <a:gd name="T5" fmla="*/ 33 h 132"/>
                <a:gd name="T6" fmla="*/ 40 w 197"/>
                <a:gd name="T7" fmla="*/ 43 h 132"/>
                <a:gd name="T8" fmla="*/ 48 w 197"/>
                <a:gd name="T9" fmla="*/ 48 h 132"/>
                <a:gd name="T10" fmla="*/ 51 w 197"/>
                <a:gd name="T11" fmla="*/ 46 h 132"/>
                <a:gd name="T12" fmla="*/ 56 w 197"/>
                <a:gd name="T13" fmla="*/ 40 h 132"/>
                <a:gd name="T14" fmla="*/ 62 w 197"/>
                <a:gd name="T15" fmla="*/ 33 h 132"/>
                <a:gd name="T16" fmla="*/ 68 w 197"/>
                <a:gd name="T17" fmla="*/ 24 h 132"/>
                <a:gd name="T18" fmla="*/ 75 w 197"/>
                <a:gd name="T19" fmla="*/ 15 h 132"/>
                <a:gd name="T20" fmla="*/ 81 w 197"/>
                <a:gd name="T21" fmla="*/ 7 h 132"/>
                <a:gd name="T22" fmla="*/ 89 w 197"/>
                <a:gd name="T23" fmla="*/ 2 h 132"/>
                <a:gd name="T24" fmla="*/ 95 w 197"/>
                <a:gd name="T25" fmla="*/ 0 h 132"/>
                <a:gd name="T26" fmla="*/ 106 w 197"/>
                <a:gd name="T27" fmla="*/ 4 h 132"/>
                <a:gd name="T28" fmla="*/ 115 w 197"/>
                <a:gd name="T29" fmla="*/ 11 h 132"/>
                <a:gd name="T30" fmla="*/ 121 w 197"/>
                <a:gd name="T31" fmla="*/ 25 h 132"/>
                <a:gd name="T32" fmla="*/ 121 w 197"/>
                <a:gd name="T33" fmla="*/ 46 h 132"/>
                <a:gd name="T34" fmla="*/ 121 w 197"/>
                <a:gd name="T35" fmla="*/ 56 h 132"/>
                <a:gd name="T36" fmla="*/ 125 w 197"/>
                <a:gd name="T37" fmla="*/ 64 h 132"/>
                <a:gd name="T38" fmla="*/ 132 w 197"/>
                <a:gd name="T39" fmla="*/ 68 h 132"/>
                <a:gd name="T40" fmla="*/ 140 w 197"/>
                <a:gd name="T41" fmla="*/ 70 h 132"/>
                <a:gd name="T42" fmla="*/ 148 w 197"/>
                <a:gd name="T43" fmla="*/ 70 h 132"/>
                <a:gd name="T44" fmla="*/ 154 w 197"/>
                <a:gd name="T45" fmla="*/ 70 h 132"/>
                <a:gd name="T46" fmla="*/ 159 w 197"/>
                <a:gd name="T47" fmla="*/ 69 h 132"/>
                <a:gd name="T48" fmla="*/ 161 w 197"/>
                <a:gd name="T49" fmla="*/ 69 h 132"/>
                <a:gd name="T50" fmla="*/ 164 w 197"/>
                <a:gd name="T51" fmla="*/ 69 h 132"/>
                <a:gd name="T52" fmla="*/ 170 w 197"/>
                <a:gd name="T53" fmla="*/ 66 h 132"/>
                <a:gd name="T54" fmla="*/ 181 w 197"/>
                <a:gd name="T55" fmla="*/ 60 h 132"/>
                <a:gd name="T56" fmla="*/ 197 w 197"/>
                <a:gd name="T57" fmla="*/ 47 h 132"/>
                <a:gd name="T58" fmla="*/ 195 w 197"/>
                <a:gd name="T59" fmla="*/ 48 h 132"/>
                <a:gd name="T60" fmla="*/ 193 w 197"/>
                <a:gd name="T61" fmla="*/ 52 h 132"/>
                <a:gd name="T62" fmla="*/ 188 w 197"/>
                <a:gd name="T63" fmla="*/ 59 h 132"/>
                <a:gd name="T64" fmla="*/ 182 w 197"/>
                <a:gd name="T65" fmla="*/ 66 h 132"/>
                <a:gd name="T66" fmla="*/ 175 w 197"/>
                <a:gd name="T67" fmla="*/ 75 h 132"/>
                <a:gd name="T68" fmla="*/ 168 w 197"/>
                <a:gd name="T69" fmla="*/ 84 h 132"/>
                <a:gd name="T70" fmla="*/ 159 w 197"/>
                <a:gd name="T71" fmla="*/ 93 h 132"/>
                <a:gd name="T72" fmla="*/ 151 w 197"/>
                <a:gd name="T73" fmla="*/ 101 h 132"/>
                <a:gd name="T74" fmla="*/ 141 w 197"/>
                <a:gd name="T75" fmla="*/ 109 h 132"/>
                <a:gd name="T76" fmla="*/ 132 w 197"/>
                <a:gd name="T77" fmla="*/ 117 h 132"/>
                <a:gd name="T78" fmla="*/ 123 w 197"/>
                <a:gd name="T79" fmla="*/ 125 h 132"/>
                <a:gd name="T80" fmla="*/ 113 w 197"/>
                <a:gd name="T81" fmla="*/ 130 h 132"/>
                <a:gd name="T82" fmla="*/ 102 w 197"/>
                <a:gd name="T83" fmla="*/ 132 h 132"/>
                <a:gd name="T84" fmla="*/ 92 w 197"/>
                <a:gd name="T85" fmla="*/ 132 h 132"/>
                <a:gd name="T86" fmla="*/ 81 w 197"/>
                <a:gd name="T87" fmla="*/ 127 h 132"/>
                <a:gd name="T88" fmla="*/ 71 w 197"/>
                <a:gd name="T89" fmla="*/ 117 h 132"/>
                <a:gd name="T90" fmla="*/ 60 w 197"/>
                <a:gd name="T91" fmla="*/ 104 h 132"/>
                <a:gd name="T92" fmla="*/ 50 w 197"/>
                <a:gd name="T93" fmla="*/ 90 h 132"/>
                <a:gd name="T94" fmla="*/ 41 w 197"/>
                <a:gd name="T95" fmla="*/ 77 h 132"/>
                <a:gd name="T96" fmla="*/ 33 w 197"/>
                <a:gd name="T97" fmla="*/ 65 h 132"/>
                <a:gd name="T98" fmla="*/ 25 w 197"/>
                <a:gd name="T99" fmla="*/ 55 h 132"/>
                <a:gd name="T100" fmla="*/ 17 w 197"/>
                <a:gd name="T101" fmla="*/ 46 h 132"/>
                <a:gd name="T102" fmla="*/ 9 w 197"/>
                <a:gd name="T103" fmla="*/ 40 h 132"/>
                <a:gd name="T104" fmla="*/ 0 w 197"/>
                <a:gd name="T105" fmla="*/ 38 h 132"/>
                <a:gd name="T106" fmla="*/ 21 w 197"/>
                <a:gd name="T107" fmla="*/ 17 h 1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97"/>
                <a:gd name="T163" fmla="*/ 0 h 132"/>
                <a:gd name="T164" fmla="*/ 197 w 197"/>
                <a:gd name="T165" fmla="*/ 132 h 1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97" h="132">
                  <a:moveTo>
                    <a:pt x="21" y="17"/>
                  </a:moveTo>
                  <a:lnTo>
                    <a:pt x="23" y="22"/>
                  </a:lnTo>
                  <a:lnTo>
                    <a:pt x="31" y="33"/>
                  </a:lnTo>
                  <a:lnTo>
                    <a:pt x="40" y="43"/>
                  </a:lnTo>
                  <a:lnTo>
                    <a:pt x="48" y="48"/>
                  </a:lnTo>
                  <a:lnTo>
                    <a:pt x="51" y="46"/>
                  </a:lnTo>
                  <a:lnTo>
                    <a:pt x="56" y="40"/>
                  </a:lnTo>
                  <a:lnTo>
                    <a:pt x="62" y="33"/>
                  </a:lnTo>
                  <a:lnTo>
                    <a:pt x="68" y="24"/>
                  </a:lnTo>
                  <a:lnTo>
                    <a:pt x="75" y="15"/>
                  </a:lnTo>
                  <a:lnTo>
                    <a:pt x="81" y="7"/>
                  </a:lnTo>
                  <a:lnTo>
                    <a:pt x="89" y="2"/>
                  </a:lnTo>
                  <a:lnTo>
                    <a:pt x="95" y="0"/>
                  </a:lnTo>
                  <a:lnTo>
                    <a:pt x="106" y="4"/>
                  </a:lnTo>
                  <a:lnTo>
                    <a:pt x="115" y="11"/>
                  </a:lnTo>
                  <a:lnTo>
                    <a:pt x="121" y="25"/>
                  </a:lnTo>
                  <a:lnTo>
                    <a:pt x="121" y="46"/>
                  </a:lnTo>
                  <a:lnTo>
                    <a:pt x="121" y="56"/>
                  </a:lnTo>
                  <a:lnTo>
                    <a:pt x="125" y="64"/>
                  </a:lnTo>
                  <a:lnTo>
                    <a:pt x="132" y="68"/>
                  </a:lnTo>
                  <a:lnTo>
                    <a:pt x="140" y="70"/>
                  </a:lnTo>
                  <a:lnTo>
                    <a:pt x="148" y="70"/>
                  </a:lnTo>
                  <a:lnTo>
                    <a:pt x="154" y="70"/>
                  </a:lnTo>
                  <a:lnTo>
                    <a:pt x="159" y="69"/>
                  </a:lnTo>
                  <a:lnTo>
                    <a:pt x="161" y="69"/>
                  </a:lnTo>
                  <a:lnTo>
                    <a:pt x="164" y="69"/>
                  </a:lnTo>
                  <a:lnTo>
                    <a:pt x="170" y="66"/>
                  </a:lnTo>
                  <a:lnTo>
                    <a:pt x="181" y="60"/>
                  </a:lnTo>
                  <a:lnTo>
                    <a:pt x="197" y="47"/>
                  </a:lnTo>
                  <a:lnTo>
                    <a:pt x="195" y="48"/>
                  </a:lnTo>
                  <a:lnTo>
                    <a:pt x="193" y="52"/>
                  </a:lnTo>
                  <a:lnTo>
                    <a:pt x="188" y="59"/>
                  </a:lnTo>
                  <a:lnTo>
                    <a:pt x="182" y="66"/>
                  </a:lnTo>
                  <a:lnTo>
                    <a:pt x="175" y="75"/>
                  </a:lnTo>
                  <a:lnTo>
                    <a:pt x="168" y="84"/>
                  </a:lnTo>
                  <a:lnTo>
                    <a:pt x="159" y="93"/>
                  </a:lnTo>
                  <a:lnTo>
                    <a:pt x="151" y="101"/>
                  </a:lnTo>
                  <a:lnTo>
                    <a:pt x="141" y="109"/>
                  </a:lnTo>
                  <a:lnTo>
                    <a:pt x="132" y="117"/>
                  </a:lnTo>
                  <a:lnTo>
                    <a:pt x="123" y="125"/>
                  </a:lnTo>
                  <a:lnTo>
                    <a:pt x="113" y="130"/>
                  </a:lnTo>
                  <a:lnTo>
                    <a:pt x="102" y="132"/>
                  </a:lnTo>
                  <a:lnTo>
                    <a:pt x="92" y="132"/>
                  </a:lnTo>
                  <a:lnTo>
                    <a:pt x="81" y="127"/>
                  </a:lnTo>
                  <a:lnTo>
                    <a:pt x="71" y="117"/>
                  </a:lnTo>
                  <a:lnTo>
                    <a:pt x="60" y="104"/>
                  </a:lnTo>
                  <a:lnTo>
                    <a:pt x="50" y="90"/>
                  </a:lnTo>
                  <a:lnTo>
                    <a:pt x="41" y="77"/>
                  </a:lnTo>
                  <a:lnTo>
                    <a:pt x="33" y="65"/>
                  </a:lnTo>
                  <a:lnTo>
                    <a:pt x="25" y="55"/>
                  </a:lnTo>
                  <a:lnTo>
                    <a:pt x="17" y="46"/>
                  </a:lnTo>
                  <a:lnTo>
                    <a:pt x="9" y="40"/>
                  </a:lnTo>
                  <a:lnTo>
                    <a:pt x="0" y="38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3" name="Freeform 28"/>
            <p:cNvSpPr>
              <a:spLocks/>
            </p:cNvSpPr>
            <p:nvPr/>
          </p:nvSpPr>
          <p:spPr bwMode="auto">
            <a:xfrm>
              <a:off x="495" y="574"/>
              <a:ext cx="1972" cy="3259"/>
            </a:xfrm>
            <a:custGeom>
              <a:avLst/>
              <a:gdLst>
                <a:gd name="T0" fmla="*/ 0 w 1972"/>
                <a:gd name="T1" fmla="*/ 3149 h 3259"/>
                <a:gd name="T2" fmla="*/ 0 w 1972"/>
                <a:gd name="T3" fmla="*/ 96 h 3259"/>
                <a:gd name="T4" fmla="*/ 1 w 1972"/>
                <a:gd name="T5" fmla="*/ 80 h 3259"/>
                <a:gd name="T6" fmla="*/ 7 w 1972"/>
                <a:gd name="T7" fmla="*/ 63 h 3259"/>
                <a:gd name="T8" fmla="*/ 14 w 1972"/>
                <a:gd name="T9" fmla="*/ 48 h 3259"/>
                <a:gd name="T10" fmla="*/ 25 w 1972"/>
                <a:gd name="T11" fmla="*/ 32 h 3259"/>
                <a:gd name="T12" fmla="*/ 38 w 1972"/>
                <a:gd name="T13" fmla="*/ 19 h 3259"/>
                <a:gd name="T14" fmla="*/ 55 w 1972"/>
                <a:gd name="T15" fmla="*/ 9 h 3259"/>
                <a:gd name="T16" fmla="*/ 72 w 1972"/>
                <a:gd name="T17" fmla="*/ 3 h 3259"/>
                <a:gd name="T18" fmla="*/ 93 w 1972"/>
                <a:gd name="T19" fmla="*/ 0 h 3259"/>
                <a:gd name="T20" fmla="*/ 1892 w 1972"/>
                <a:gd name="T21" fmla="*/ 0 h 3259"/>
                <a:gd name="T22" fmla="*/ 1907 w 1972"/>
                <a:gd name="T23" fmla="*/ 1 h 3259"/>
                <a:gd name="T24" fmla="*/ 1920 w 1972"/>
                <a:gd name="T25" fmla="*/ 6 h 3259"/>
                <a:gd name="T26" fmla="*/ 1935 w 1972"/>
                <a:gd name="T27" fmla="*/ 14 h 3259"/>
                <a:gd name="T28" fmla="*/ 1947 w 1972"/>
                <a:gd name="T29" fmla="*/ 25 h 3259"/>
                <a:gd name="T30" fmla="*/ 1957 w 1972"/>
                <a:gd name="T31" fmla="*/ 38 h 3259"/>
                <a:gd name="T32" fmla="*/ 1965 w 1972"/>
                <a:gd name="T33" fmla="*/ 52 h 3259"/>
                <a:gd name="T34" fmla="*/ 1970 w 1972"/>
                <a:gd name="T35" fmla="*/ 66 h 3259"/>
                <a:gd name="T36" fmla="*/ 1972 w 1972"/>
                <a:gd name="T37" fmla="*/ 82 h 3259"/>
                <a:gd name="T38" fmla="*/ 1972 w 1972"/>
                <a:gd name="T39" fmla="*/ 3164 h 3259"/>
                <a:gd name="T40" fmla="*/ 1970 w 1972"/>
                <a:gd name="T41" fmla="*/ 3179 h 3259"/>
                <a:gd name="T42" fmla="*/ 1965 w 1972"/>
                <a:gd name="T43" fmla="*/ 3195 h 3259"/>
                <a:gd name="T44" fmla="*/ 1957 w 1972"/>
                <a:gd name="T45" fmla="*/ 3210 h 3259"/>
                <a:gd name="T46" fmla="*/ 1946 w 1972"/>
                <a:gd name="T47" fmla="*/ 3226 h 3259"/>
                <a:gd name="T48" fmla="*/ 1932 w 1972"/>
                <a:gd name="T49" fmla="*/ 3239 h 3259"/>
                <a:gd name="T50" fmla="*/ 1918 w 1972"/>
                <a:gd name="T51" fmla="*/ 3250 h 3259"/>
                <a:gd name="T52" fmla="*/ 1902 w 1972"/>
                <a:gd name="T53" fmla="*/ 3257 h 3259"/>
                <a:gd name="T54" fmla="*/ 1885 w 1972"/>
                <a:gd name="T55" fmla="*/ 3259 h 3259"/>
                <a:gd name="T56" fmla="*/ 109 w 1972"/>
                <a:gd name="T57" fmla="*/ 3259 h 3259"/>
                <a:gd name="T58" fmla="*/ 92 w 1972"/>
                <a:gd name="T59" fmla="*/ 3258 h 3259"/>
                <a:gd name="T60" fmla="*/ 72 w 1972"/>
                <a:gd name="T61" fmla="*/ 3253 h 3259"/>
                <a:gd name="T62" fmla="*/ 54 w 1972"/>
                <a:gd name="T63" fmla="*/ 3244 h 3259"/>
                <a:gd name="T64" fmla="*/ 37 w 1972"/>
                <a:gd name="T65" fmla="*/ 3232 h 3259"/>
                <a:gd name="T66" fmla="*/ 23 w 1972"/>
                <a:gd name="T67" fmla="*/ 3217 h 3259"/>
                <a:gd name="T68" fmla="*/ 11 w 1972"/>
                <a:gd name="T69" fmla="*/ 3197 h 3259"/>
                <a:gd name="T70" fmla="*/ 2 w 1972"/>
                <a:gd name="T71" fmla="*/ 3175 h 3259"/>
                <a:gd name="T72" fmla="*/ 0 w 1972"/>
                <a:gd name="T73" fmla="*/ 3149 h 3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72"/>
                <a:gd name="T112" fmla="*/ 0 h 3259"/>
                <a:gd name="T113" fmla="*/ 1972 w 1972"/>
                <a:gd name="T114" fmla="*/ 3259 h 32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72" h="3259">
                  <a:moveTo>
                    <a:pt x="0" y="3149"/>
                  </a:moveTo>
                  <a:lnTo>
                    <a:pt x="0" y="96"/>
                  </a:lnTo>
                  <a:lnTo>
                    <a:pt x="1" y="80"/>
                  </a:lnTo>
                  <a:lnTo>
                    <a:pt x="7" y="63"/>
                  </a:lnTo>
                  <a:lnTo>
                    <a:pt x="14" y="48"/>
                  </a:lnTo>
                  <a:lnTo>
                    <a:pt x="25" y="32"/>
                  </a:lnTo>
                  <a:lnTo>
                    <a:pt x="38" y="19"/>
                  </a:lnTo>
                  <a:lnTo>
                    <a:pt x="55" y="9"/>
                  </a:lnTo>
                  <a:lnTo>
                    <a:pt x="72" y="3"/>
                  </a:lnTo>
                  <a:lnTo>
                    <a:pt x="93" y="0"/>
                  </a:lnTo>
                  <a:lnTo>
                    <a:pt x="1892" y="0"/>
                  </a:lnTo>
                  <a:lnTo>
                    <a:pt x="1907" y="1"/>
                  </a:lnTo>
                  <a:lnTo>
                    <a:pt x="1920" y="6"/>
                  </a:lnTo>
                  <a:lnTo>
                    <a:pt x="1935" y="14"/>
                  </a:lnTo>
                  <a:lnTo>
                    <a:pt x="1947" y="25"/>
                  </a:lnTo>
                  <a:lnTo>
                    <a:pt x="1957" y="38"/>
                  </a:lnTo>
                  <a:lnTo>
                    <a:pt x="1965" y="52"/>
                  </a:lnTo>
                  <a:lnTo>
                    <a:pt x="1970" y="66"/>
                  </a:lnTo>
                  <a:lnTo>
                    <a:pt x="1972" y="82"/>
                  </a:lnTo>
                  <a:lnTo>
                    <a:pt x="1972" y="3164"/>
                  </a:lnTo>
                  <a:lnTo>
                    <a:pt x="1970" y="3179"/>
                  </a:lnTo>
                  <a:lnTo>
                    <a:pt x="1965" y="3195"/>
                  </a:lnTo>
                  <a:lnTo>
                    <a:pt x="1957" y="3210"/>
                  </a:lnTo>
                  <a:lnTo>
                    <a:pt x="1946" y="3226"/>
                  </a:lnTo>
                  <a:lnTo>
                    <a:pt x="1932" y="3239"/>
                  </a:lnTo>
                  <a:lnTo>
                    <a:pt x="1918" y="3250"/>
                  </a:lnTo>
                  <a:lnTo>
                    <a:pt x="1902" y="3257"/>
                  </a:lnTo>
                  <a:lnTo>
                    <a:pt x="1885" y="3259"/>
                  </a:lnTo>
                  <a:lnTo>
                    <a:pt x="109" y="3259"/>
                  </a:lnTo>
                  <a:lnTo>
                    <a:pt x="92" y="3258"/>
                  </a:lnTo>
                  <a:lnTo>
                    <a:pt x="72" y="3253"/>
                  </a:lnTo>
                  <a:lnTo>
                    <a:pt x="54" y="3244"/>
                  </a:lnTo>
                  <a:lnTo>
                    <a:pt x="37" y="3232"/>
                  </a:lnTo>
                  <a:lnTo>
                    <a:pt x="23" y="3217"/>
                  </a:lnTo>
                  <a:lnTo>
                    <a:pt x="11" y="3197"/>
                  </a:lnTo>
                  <a:lnTo>
                    <a:pt x="2" y="3175"/>
                  </a:lnTo>
                  <a:lnTo>
                    <a:pt x="0" y="3149"/>
                  </a:lnTo>
                  <a:close/>
                </a:path>
              </a:pathLst>
            </a:custGeom>
            <a:solidFill>
              <a:srgbClr val="FFF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4" name="Freeform 29"/>
            <p:cNvSpPr>
              <a:spLocks/>
            </p:cNvSpPr>
            <p:nvPr/>
          </p:nvSpPr>
          <p:spPr bwMode="auto">
            <a:xfrm>
              <a:off x="490" y="670"/>
              <a:ext cx="10" cy="3053"/>
            </a:xfrm>
            <a:custGeom>
              <a:avLst/>
              <a:gdLst>
                <a:gd name="T0" fmla="*/ 0 w 10"/>
                <a:gd name="T1" fmla="*/ 0 h 3053"/>
                <a:gd name="T2" fmla="*/ 0 w 10"/>
                <a:gd name="T3" fmla="*/ 0 h 3053"/>
                <a:gd name="T4" fmla="*/ 0 w 10"/>
                <a:gd name="T5" fmla="*/ 3053 h 3053"/>
                <a:gd name="T6" fmla="*/ 10 w 10"/>
                <a:gd name="T7" fmla="*/ 3053 h 3053"/>
                <a:gd name="T8" fmla="*/ 10 w 10"/>
                <a:gd name="T9" fmla="*/ 0 h 3053"/>
                <a:gd name="T10" fmla="*/ 10 w 10"/>
                <a:gd name="T11" fmla="*/ 0 h 3053"/>
                <a:gd name="T12" fmla="*/ 0 w 10"/>
                <a:gd name="T13" fmla="*/ 0 h 30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053"/>
                <a:gd name="T23" fmla="*/ 10 w 10"/>
                <a:gd name="T24" fmla="*/ 3053 h 30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053">
                  <a:moveTo>
                    <a:pt x="0" y="0"/>
                  </a:moveTo>
                  <a:lnTo>
                    <a:pt x="0" y="0"/>
                  </a:lnTo>
                  <a:lnTo>
                    <a:pt x="0" y="3053"/>
                  </a:lnTo>
                  <a:lnTo>
                    <a:pt x="10" y="3053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5" name="Freeform 30"/>
            <p:cNvSpPr>
              <a:spLocks/>
            </p:cNvSpPr>
            <p:nvPr/>
          </p:nvSpPr>
          <p:spPr bwMode="auto">
            <a:xfrm>
              <a:off x="490" y="569"/>
              <a:ext cx="98" cy="101"/>
            </a:xfrm>
            <a:custGeom>
              <a:avLst/>
              <a:gdLst>
                <a:gd name="T0" fmla="*/ 98 w 98"/>
                <a:gd name="T1" fmla="*/ 0 h 101"/>
                <a:gd name="T2" fmla="*/ 98 w 98"/>
                <a:gd name="T3" fmla="*/ 0 h 101"/>
                <a:gd name="T4" fmla="*/ 77 w 98"/>
                <a:gd name="T5" fmla="*/ 4 h 101"/>
                <a:gd name="T6" fmla="*/ 59 w 98"/>
                <a:gd name="T7" fmla="*/ 10 h 101"/>
                <a:gd name="T8" fmla="*/ 41 w 98"/>
                <a:gd name="T9" fmla="*/ 21 h 101"/>
                <a:gd name="T10" fmla="*/ 28 w 98"/>
                <a:gd name="T11" fmla="*/ 35 h 101"/>
                <a:gd name="T12" fmla="*/ 16 w 98"/>
                <a:gd name="T13" fmla="*/ 50 h 101"/>
                <a:gd name="T14" fmla="*/ 8 w 98"/>
                <a:gd name="T15" fmla="*/ 67 h 101"/>
                <a:gd name="T16" fmla="*/ 2 w 98"/>
                <a:gd name="T17" fmla="*/ 85 h 101"/>
                <a:gd name="T18" fmla="*/ 0 w 98"/>
                <a:gd name="T19" fmla="*/ 101 h 101"/>
                <a:gd name="T20" fmla="*/ 10 w 98"/>
                <a:gd name="T21" fmla="*/ 101 h 101"/>
                <a:gd name="T22" fmla="*/ 10 w 98"/>
                <a:gd name="T23" fmla="*/ 85 h 101"/>
                <a:gd name="T24" fmla="*/ 16 w 98"/>
                <a:gd name="T25" fmla="*/ 70 h 101"/>
                <a:gd name="T26" fmla="*/ 23 w 98"/>
                <a:gd name="T27" fmla="*/ 55 h 101"/>
                <a:gd name="T28" fmla="*/ 33 w 98"/>
                <a:gd name="T29" fmla="*/ 40 h 101"/>
                <a:gd name="T30" fmla="*/ 46 w 98"/>
                <a:gd name="T31" fmla="*/ 28 h 101"/>
                <a:gd name="T32" fmla="*/ 62 w 98"/>
                <a:gd name="T33" fmla="*/ 18 h 101"/>
                <a:gd name="T34" fmla="*/ 77 w 98"/>
                <a:gd name="T35" fmla="*/ 11 h 101"/>
                <a:gd name="T36" fmla="*/ 98 w 98"/>
                <a:gd name="T37" fmla="*/ 10 h 101"/>
                <a:gd name="T38" fmla="*/ 98 w 98"/>
                <a:gd name="T39" fmla="*/ 10 h 101"/>
                <a:gd name="T40" fmla="*/ 98 w 98"/>
                <a:gd name="T41" fmla="*/ 0 h 1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8"/>
                <a:gd name="T64" fmla="*/ 0 h 101"/>
                <a:gd name="T65" fmla="*/ 98 w 98"/>
                <a:gd name="T66" fmla="*/ 101 h 10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8" h="101">
                  <a:moveTo>
                    <a:pt x="98" y="0"/>
                  </a:moveTo>
                  <a:lnTo>
                    <a:pt x="98" y="0"/>
                  </a:lnTo>
                  <a:lnTo>
                    <a:pt x="77" y="4"/>
                  </a:lnTo>
                  <a:lnTo>
                    <a:pt x="59" y="10"/>
                  </a:lnTo>
                  <a:lnTo>
                    <a:pt x="41" y="21"/>
                  </a:lnTo>
                  <a:lnTo>
                    <a:pt x="28" y="35"/>
                  </a:lnTo>
                  <a:lnTo>
                    <a:pt x="16" y="50"/>
                  </a:lnTo>
                  <a:lnTo>
                    <a:pt x="8" y="67"/>
                  </a:lnTo>
                  <a:lnTo>
                    <a:pt x="2" y="85"/>
                  </a:lnTo>
                  <a:lnTo>
                    <a:pt x="0" y="101"/>
                  </a:lnTo>
                  <a:lnTo>
                    <a:pt x="10" y="101"/>
                  </a:lnTo>
                  <a:lnTo>
                    <a:pt x="10" y="85"/>
                  </a:lnTo>
                  <a:lnTo>
                    <a:pt x="16" y="70"/>
                  </a:lnTo>
                  <a:lnTo>
                    <a:pt x="23" y="55"/>
                  </a:lnTo>
                  <a:lnTo>
                    <a:pt x="33" y="40"/>
                  </a:lnTo>
                  <a:lnTo>
                    <a:pt x="46" y="28"/>
                  </a:lnTo>
                  <a:lnTo>
                    <a:pt x="62" y="18"/>
                  </a:lnTo>
                  <a:lnTo>
                    <a:pt x="77" y="11"/>
                  </a:lnTo>
                  <a:lnTo>
                    <a:pt x="98" y="1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6" name="Freeform 31"/>
            <p:cNvSpPr>
              <a:spLocks/>
            </p:cNvSpPr>
            <p:nvPr/>
          </p:nvSpPr>
          <p:spPr bwMode="auto">
            <a:xfrm>
              <a:off x="588" y="569"/>
              <a:ext cx="1799" cy="10"/>
            </a:xfrm>
            <a:custGeom>
              <a:avLst/>
              <a:gdLst>
                <a:gd name="T0" fmla="*/ 1799 w 1799"/>
                <a:gd name="T1" fmla="*/ 0 h 10"/>
                <a:gd name="T2" fmla="*/ 1799 w 1799"/>
                <a:gd name="T3" fmla="*/ 0 h 10"/>
                <a:gd name="T4" fmla="*/ 0 w 1799"/>
                <a:gd name="T5" fmla="*/ 0 h 10"/>
                <a:gd name="T6" fmla="*/ 0 w 1799"/>
                <a:gd name="T7" fmla="*/ 10 h 10"/>
                <a:gd name="T8" fmla="*/ 1799 w 1799"/>
                <a:gd name="T9" fmla="*/ 10 h 10"/>
                <a:gd name="T10" fmla="*/ 1799 w 1799"/>
                <a:gd name="T11" fmla="*/ 10 h 10"/>
                <a:gd name="T12" fmla="*/ 1799 w 1799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99"/>
                <a:gd name="T22" fmla="*/ 0 h 10"/>
                <a:gd name="T23" fmla="*/ 1799 w 1799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99" h="10">
                  <a:moveTo>
                    <a:pt x="1799" y="0"/>
                  </a:moveTo>
                  <a:lnTo>
                    <a:pt x="179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799" y="10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7" name="Freeform 32"/>
            <p:cNvSpPr>
              <a:spLocks/>
            </p:cNvSpPr>
            <p:nvPr/>
          </p:nvSpPr>
          <p:spPr bwMode="auto">
            <a:xfrm>
              <a:off x="2387" y="569"/>
              <a:ext cx="85" cy="87"/>
            </a:xfrm>
            <a:custGeom>
              <a:avLst/>
              <a:gdLst>
                <a:gd name="T0" fmla="*/ 85 w 85"/>
                <a:gd name="T1" fmla="*/ 87 h 87"/>
                <a:gd name="T2" fmla="*/ 85 w 85"/>
                <a:gd name="T3" fmla="*/ 87 h 87"/>
                <a:gd name="T4" fmla="*/ 82 w 85"/>
                <a:gd name="T5" fmla="*/ 70 h 87"/>
                <a:gd name="T6" fmla="*/ 77 w 85"/>
                <a:gd name="T7" fmla="*/ 55 h 87"/>
                <a:gd name="T8" fmla="*/ 68 w 85"/>
                <a:gd name="T9" fmla="*/ 40 h 87"/>
                <a:gd name="T10" fmla="*/ 57 w 85"/>
                <a:gd name="T11" fmla="*/ 27 h 87"/>
                <a:gd name="T12" fmla="*/ 45 w 85"/>
                <a:gd name="T13" fmla="*/ 15 h 87"/>
                <a:gd name="T14" fmla="*/ 29 w 85"/>
                <a:gd name="T15" fmla="*/ 8 h 87"/>
                <a:gd name="T16" fmla="*/ 15 w 85"/>
                <a:gd name="T17" fmla="*/ 2 h 87"/>
                <a:gd name="T18" fmla="*/ 0 w 85"/>
                <a:gd name="T19" fmla="*/ 0 h 87"/>
                <a:gd name="T20" fmla="*/ 0 w 85"/>
                <a:gd name="T21" fmla="*/ 10 h 87"/>
                <a:gd name="T22" fmla="*/ 15 w 85"/>
                <a:gd name="T23" fmla="*/ 10 h 87"/>
                <a:gd name="T24" fmla="*/ 27 w 85"/>
                <a:gd name="T25" fmla="*/ 15 h 87"/>
                <a:gd name="T26" fmla="*/ 40 w 85"/>
                <a:gd name="T27" fmla="*/ 23 h 87"/>
                <a:gd name="T28" fmla="*/ 52 w 85"/>
                <a:gd name="T29" fmla="*/ 32 h 87"/>
                <a:gd name="T30" fmla="*/ 61 w 85"/>
                <a:gd name="T31" fmla="*/ 45 h 87"/>
                <a:gd name="T32" fmla="*/ 69 w 85"/>
                <a:gd name="T33" fmla="*/ 58 h 87"/>
                <a:gd name="T34" fmla="*/ 74 w 85"/>
                <a:gd name="T35" fmla="*/ 72 h 87"/>
                <a:gd name="T36" fmla="*/ 76 w 85"/>
                <a:gd name="T37" fmla="*/ 87 h 87"/>
                <a:gd name="T38" fmla="*/ 76 w 85"/>
                <a:gd name="T39" fmla="*/ 87 h 87"/>
                <a:gd name="T40" fmla="*/ 85 w 85"/>
                <a:gd name="T41" fmla="*/ 87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87"/>
                <a:gd name="T65" fmla="*/ 85 w 85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87">
                  <a:moveTo>
                    <a:pt x="85" y="87"/>
                  </a:moveTo>
                  <a:lnTo>
                    <a:pt x="85" y="87"/>
                  </a:lnTo>
                  <a:lnTo>
                    <a:pt x="82" y="70"/>
                  </a:lnTo>
                  <a:lnTo>
                    <a:pt x="77" y="55"/>
                  </a:lnTo>
                  <a:lnTo>
                    <a:pt x="68" y="40"/>
                  </a:lnTo>
                  <a:lnTo>
                    <a:pt x="57" y="27"/>
                  </a:lnTo>
                  <a:lnTo>
                    <a:pt x="45" y="15"/>
                  </a:lnTo>
                  <a:lnTo>
                    <a:pt x="29" y="8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5" y="10"/>
                  </a:lnTo>
                  <a:lnTo>
                    <a:pt x="27" y="15"/>
                  </a:lnTo>
                  <a:lnTo>
                    <a:pt x="40" y="23"/>
                  </a:lnTo>
                  <a:lnTo>
                    <a:pt x="52" y="32"/>
                  </a:lnTo>
                  <a:lnTo>
                    <a:pt x="61" y="45"/>
                  </a:lnTo>
                  <a:lnTo>
                    <a:pt x="69" y="58"/>
                  </a:lnTo>
                  <a:lnTo>
                    <a:pt x="74" y="72"/>
                  </a:lnTo>
                  <a:lnTo>
                    <a:pt x="76" y="87"/>
                  </a:lnTo>
                  <a:lnTo>
                    <a:pt x="85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8" name="Freeform 33"/>
            <p:cNvSpPr>
              <a:spLocks/>
            </p:cNvSpPr>
            <p:nvPr/>
          </p:nvSpPr>
          <p:spPr bwMode="auto">
            <a:xfrm>
              <a:off x="2463" y="656"/>
              <a:ext cx="9" cy="3082"/>
            </a:xfrm>
            <a:custGeom>
              <a:avLst/>
              <a:gdLst>
                <a:gd name="T0" fmla="*/ 9 w 9"/>
                <a:gd name="T1" fmla="*/ 3082 h 3082"/>
                <a:gd name="T2" fmla="*/ 9 w 9"/>
                <a:gd name="T3" fmla="*/ 3082 h 3082"/>
                <a:gd name="T4" fmla="*/ 9 w 9"/>
                <a:gd name="T5" fmla="*/ 0 h 3082"/>
                <a:gd name="T6" fmla="*/ 0 w 9"/>
                <a:gd name="T7" fmla="*/ 0 h 3082"/>
                <a:gd name="T8" fmla="*/ 0 w 9"/>
                <a:gd name="T9" fmla="*/ 3082 h 3082"/>
                <a:gd name="T10" fmla="*/ 0 w 9"/>
                <a:gd name="T11" fmla="*/ 3082 h 3082"/>
                <a:gd name="T12" fmla="*/ 9 w 9"/>
                <a:gd name="T13" fmla="*/ 3082 h 30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3082"/>
                <a:gd name="T23" fmla="*/ 9 w 9"/>
                <a:gd name="T24" fmla="*/ 3082 h 30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3082">
                  <a:moveTo>
                    <a:pt x="9" y="3082"/>
                  </a:moveTo>
                  <a:lnTo>
                    <a:pt x="9" y="308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082"/>
                  </a:lnTo>
                  <a:lnTo>
                    <a:pt x="9" y="30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9" name="Freeform 34"/>
            <p:cNvSpPr>
              <a:spLocks/>
            </p:cNvSpPr>
            <p:nvPr/>
          </p:nvSpPr>
          <p:spPr bwMode="auto">
            <a:xfrm>
              <a:off x="2380" y="3738"/>
              <a:ext cx="92" cy="100"/>
            </a:xfrm>
            <a:custGeom>
              <a:avLst/>
              <a:gdLst>
                <a:gd name="T0" fmla="*/ 0 w 92"/>
                <a:gd name="T1" fmla="*/ 100 h 100"/>
                <a:gd name="T2" fmla="*/ 0 w 92"/>
                <a:gd name="T3" fmla="*/ 100 h 100"/>
                <a:gd name="T4" fmla="*/ 18 w 92"/>
                <a:gd name="T5" fmla="*/ 97 h 100"/>
                <a:gd name="T6" fmla="*/ 34 w 92"/>
                <a:gd name="T7" fmla="*/ 90 h 100"/>
                <a:gd name="T8" fmla="*/ 50 w 92"/>
                <a:gd name="T9" fmla="*/ 78 h 100"/>
                <a:gd name="T10" fmla="*/ 63 w 92"/>
                <a:gd name="T11" fmla="*/ 64 h 100"/>
                <a:gd name="T12" fmla="*/ 75 w 92"/>
                <a:gd name="T13" fmla="*/ 49 h 100"/>
                <a:gd name="T14" fmla="*/ 84 w 92"/>
                <a:gd name="T15" fmla="*/ 32 h 100"/>
                <a:gd name="T16" fmla="*/ 89 w 92"/>
                <a:gd name="T17" fmla="*/ 15 h 100"/>
                <a:gd name="T18" fmla="*/ 92 w 92"/>
                <a:gd name="T19" fmla="*/ 0 h 100"/>
                <a:gd name="T20" fmla="*/ 83 w 92"/>
                <a:gd name="T21" fmla="*/ 0 h 100"/>
                <a:gd name="T22" fmla="*/ 81 w 92"/>
                <a:gd name="T23" fmla="*/ 15 h 100"/>
                <a:gd name="T24" fmla="*/ 76 w 92"/>
                <a:gd name="T25" fmla="*/ 29 h 100"/>
                <a:gd name="T26" fmla="*/ 68 w 92"/>
                <a:gd name="T27" fmla="*/ 44 h 100"/>
                <a:gd name="T28" fmla="*/ 58 w 92"/>
                <a:gd name="T29" fmla="*/ 59 h 100"/>
                <a:gd name="T30" fmla="*/ 45 w 92"/>
                <a:gd name="T31" fmla="*/ 71 h 100"/>
                <a:gd name="T32" fmla="*/ 32 w 92"/>
                <a:gd name="T33" fmla="*/ 82 h 100"/>
                <a:gd name="T34" fmla="*/ 16 w 92"/>
                <a:gd name="T35" fmla="*/ 89 h 100"/>
                <a:gd name="T36" fmla="*/ 0 w 92"/>
                <a:gd name="T37" fmla="*/ 90 h 100"/>
                <a:gd name="T38" fmla="*/ 0 w 92"/>
                <a:gd name="T39" fmla="*/ 90 h 100"/>
                <a:gd name="T40" fmla="*/ 0 w 92"/>
                <a:gd name="T41" fmla="*/ 100 h 1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100"/>
                <a:gd name="T65" fmla="*/ 92 w 92"/>
                <a:gd name="T66" fmla="*/ 100 h 1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100">
                  <a:moveTo>
                    <a:pt x="0" y="100"/>
                  </a:moveTo>
                  <a:lnTo>
                    <a:pt x="0" y="100"/>
                  </a:lnTo>
                  <a:lnTo>
                    <a:pt x="18" y="97"/>
                  </a:lnTo>
                  <a:lnTo>
                    <a:pt x="34" y="90"/>
                  </a:lnTo>
                  <a:lnTo>
                    <a:pt x="50" y="78"/>
                  </a:lnTo>
                  <a:lnTo>
                    <a:pt x="63" y="64"/>
                  </a:lnTo>
                  <a:lnTo>
                    <a:pt x="75" y="49"/>
                  </a:lnTo>
                  <a:lnTo>
                    <a:pt x="84" y="32"/>
                  </a:lnTo>
                  <a:lnTo>
                    <a:pt x="89" y="15"/>
                  </a:lnTo>
                  <a:lnTo>
                    <a:pt x="92" y="0"/>
                  </a:lnTo>
                  <a:lnTo>
                    <a:pt x="83" y="0"/>
                  </a:lnTo>
                  <a:lnTo>
                    <a:pt x="81" y="15"/>
                  </a:lnTo>
                  <a:lnTo>
                    <a:pt x="76" y="29"/>
                  </a:lnTo>
                  <a:lnTo>
                    <a:pt x="68" y="44"/>
                  </a:lnTo>
                  <a:lnTo>
                    <a:pt x="58" y="59"/>
                  </a:lnTo>
                  <a:lnTo>
                    <a:pt x="45" y="71"/>
                  </a:lnTo>
                  <a:lnTo>
                    <a:pt x="32" y="82"/>
                  </a:lnTo>
                  <a:lnTo>
                    <a:pt x="16" y="89"/>
                  </a:lnTo>
                  <a:lnTo>
                    <a:pt x="0" y="9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0" name="Freeform 35"/>
            <p:cNvSpPr>
              <a:spLocks/>
            </p:cNvSpPr>
            <p:nvPr/>
          </p:nvSpPr>
          <p:spPr bwMode="auto">
            <a:xfrm>
              <a:off x="604" y="3828"/>
              <a:ext cx="1776" cy="10"/>
            </a:xfrm>
            <a:custGeom>
              <a:avLst/>
              <a:gdLst>
                <a:gd name="T0" fmla="*/ 0 w 1776"/>
                <a:gd name="T1" fmla="*/ 10 h 10"/>
                <a:gd name="T2" fmla="*/ 0 w 1776"/>
                <a:gd name="T3" fmla="*/ 10 h 10"/>
                <a:gd name="T4" fmla="*/ 1776 w 1776"/>
                <a:gd name="T5" fmla="*/ 10 h 10"/>
                <a:gd name="T6" fmla="*/ 1776 w 1776"/>
                <a:gd name="T7" fmla="*/ 0 h 10"/>
                <a:gd name="T8" fmla="*/ 0 w 1776"/>
                <a:gd name="T9" fmla="*/ 0 h 10"/>
                <a:gd name="T10" fmla="*/ 0 w 1776"/>
                <a:gd name="T11" fmla="*/ 0 h 10"/>
                <a:gd name="T12" fmla="*/ 0 w 1776"/>
                <a:gd name="T13" fmla="*/ 1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6"/>
                <a:gd name="T22" fmla="*/ 0 h 10"/>
                <a:gd name="T23" fmla="*/ 1776 w 1776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6" h="10">
                  <a:moveTo>
                    <a:pt x="0" y="10"/>
                  </a:moveTo>
                  <a:lnTo>
                    <a:pt x="0" y="10"/>
                  </a:lnTo>
                  <a:lnTo>
                    <a:pt x="1776" y="10"/>
                  </a:lnTo>
                  <a:lnTo>
                    <a:pt x="177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1" name="Freeform 36"/>
            <p:cNvSpPr>
              <a:spLocks/>
            </p:cNvSpPr>
            <p:nvPr/>
          </p:nvSpPr>
          <p:spPr bwMode="auto">
            <a:xfrm>
              <a:off x="490" y="3723"/>
              <a:ext cx="114" cy="115"/>
            </a:xfrm>
            <a:custGeom>
              <a:avLst/>
              <a:gdLst>
                <a:gd name="T0" fmla="*/ 0 w 114"/>
                <a:gd name="T1" fmla="*/ 0 h 115"/>
                <a:gd name="T2" fmla="*/ 0 w 114"/>
                <a:gd name="T3" fmla="*/ 0 h 115"/>
                <a:gd name="T4" fmla="*/ 3 w 114"/>
                <a:gd name="T5" fmla="*/ 26 h 115"/>
                <a:gd name="T6" fmla="*/ 12 w 114"/>
                <a:gd name="T7" fmla="*/ 49 h 115"/>
                <a:gd name="T8" fmla="*/ 24 w 114"/>
                <a:gd name="T9" fmla="*/ 70 h 115"/>
                <a:gd name="T10" fmla="*/ 40 w 114"/>
                <a:gd name="T11" fmla="*/ 87 h 115"/>
                <a:gd name="T12" fmla="*/ 58 w 114"/>
                <a:gd name="T13" fmla="*/ 99 h 115"/>
                <a:gd name="T14" fmla="*/ 76 w 114"/>
                <a:gd name="T15" fmla="*/ 108 h 115"/>
                <a:gd name="T16" fmla="*/ 97 w 114"/>
                <a:gd name="T17" fmla="*/ 113 h 115"/>
                <a:gd name="T18" fmla="*/ 114 w 114"/>
                <a:gd name="T19" fmla="*/ 115 h 115"/>
                <a:gd name="T20" fmla="*/ 114 w 114"/>
                <a:gd name="T21" fmla="*/ 105 h 115"/>
                <a:gd name="T22" fmla="*/ 97 w 114"/>
                <a:gd name="T23" fmla="*/ 105 h 115"/>
                <a:gd name="T24" fmla="*/ 79 w 114"/>
                <a:gd name="T25" fmla="*/ 100 h 115"/>
                <a:gd name="T26" fmla="*/ 60 w 114"/>
                <a:gd name="T27" fmla="*/ 91 h 115"/>
                <a:gd name="T28" fmla="*/ 45 w 114"/>
                <a:gd name="T29" fmla="*/ 79 h 115"/>
                <a:gd name="T30" fmla="*/ 31 w 114"/>
                <a:gd name="T31" fmla="*/ 65 h 115"/>
                <a:gd name="T32" fmla="*/ 19 w 114"/>
                <a:gd name="T33" fmla="*/ 47 h 115"/>
                <a:gd name="T34" fmla="*/ 11 w 114"/>
                <a:gd name="T35" fmla="*/ 26 h 115"/>
                <a:gd name="T36" fmla="*/ 10 w 114"/>
                <a:gd name="T37" fmla="*/ 0 h 115"/>
                <a:gd name="T38" fmla="*/ 10 w 114"/>
                <a:gd name="T39" fmla="*/ 0 h 115"/>
                <a:gd name="T40" fmla="*/ 0 w 114"/>
                <a:gd name="T41" fmla="*/ 0 h 1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4"/>
                <a:gd name="T64" fmla="*/ 0 h 115"/>
                <a:gd name="T65" fmla="*/ 114 w 114"/>
                <a:gd name="T66" fmla="*/ 115 h 1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4" h="115">
                  <a:moveTo>
                    <a:pt x="0" y="0"/>
                  </a:moveTo>
                  <a:lnTo>
                    <a:pt x="0" y="0"/>
                  </a:lnTo>
                  <a:lnTo>
                    <a:pt x="3" y="26"/>
                  </a:lnTo>
                  <a:lnTo>
                    <a:pt x="12" y="49"/>
                  </a:lnTo>
                  <a:lnTo>
                    <a:pt x="24" y="70"/>
                  </a:lnTo>
                  <a:lnTo>
                    <a:pt x="40" y="87"/>
                  </a:lnTo>
                  <a:lnTo>
                    <a:pt x="58" y="99"/>
                  </a:lnTo>
                  <a:lnTo>
                    <a:pt x="76" y="108"/>
                  </a:lnTo>
                  <a:lnTo>
                    <a:pt x="97" y="113"/>
                  </a:lnTo>
                  <a:lnTo>
                    <a:pt x="114" y="115"/>
                  </a:lnTo>
                  <a:lnTo>
                    <a:pt x="114" y="105"/>
                  </a:lnTo>
                  <a:lnTo>
                    <a:pt x="97" y="105"/>
                  </a:lnTo>
                  <a:lnTo>
                    <a:pt x="79" y="100"/>
                  </a:lnTo>
                  <a:lnTo>
                    <a:pt x="60" y="91"/>
                  </a:lnTo>
                  <a:lnTo>
                    <a:pt x="45" y="79"/>
                  </a:lnTo>
                  <a:lnTo>
                    <a:pt x="31" y="65"/>
                  </a:lnTo>
                  <a:lnTo>
                    <a:pt x="19" y="47"/>
                  </a:lnTo>
                  <a:lnTo>
                    <a:pt x="11" y="2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2" name="Freeform 37"/>
            <p:cNvSpPr>
              <a:spLocks/>
            </p:cNvSpPr>
            <p:nvPr/>
          </p:nvSpPr>
          <p:spPr bwMode="auto">
            <a:xfrm>
              <a:off x="2578" y="574"/>
              <a:ext cx="1971" cy="3259"/>
            </a:xfrm>
            <a:custGeom>
              <a:avLst/>
              <a:gdLst>
                <a:gd name="T0" fmla="*/ 0 w 1971"/>
                <a:gd name="T1" fmla="*/ 3149 h 3259"/>
                <a:gd name="T2" fmla="*/ 0 w 1971"/>
                <a:gd name="T3" fmla="*/ 96 h 3259"/>
                <a:gd name="T4" fmla="*/ 1 w 1971"/>
                <a:gd name="T5" fmla="*/ 80 h 3259"/>
                <a:gd name="T6" fmla="*/ 7 w 1971"/>
                <a:gd name="T7" fmla="*/ 63 h 3259"/>
                <a:gd name="T8" fmla="*/ 14 w 1971"/>
                <a:gd name="T9" fmla="*/ 48 h 3259"/>
                <a:gd name="T10" fmla="*/ 25 w 1971"/>
                <a:gd name="T11" fmla="*/ 32 h 3259"/>
                <a:gd name="T12" fmla="*/ 38 w 1971"/>
                <a:gd name="T13" fmla="*/ 19 h 3259"/>
                <a:gd name="T14" fmla="*/ 54 w 1971"/>
                <a:gd name="T15" fmla="*/ 9 h 3259"/>
                <a:gd name="T16" fmla="*/ 72 w 1971"/>
                <a:gd name="T17" fmla="*/ 3 h 3259"/>
                <a:gd name="T18" fmla="*/ 92 w 1971"/>
                <a:gd name="T19" fmla="*/ 0 h 3259"/>
                <a:gd name="T20" fmla="*/ 1891 w 1971"/>
                <a:gd name="T21" fmla="*/ 0 h 3259"/>
                <a:gd name="T22" fmla="*/ 1906 w 1971"/>
                <a:gd name="T23" fmla="*/ 1 h 3259"/>
                <a:gd name="T24" fmla="*/ 1919 w 1971"/>
                <a:gd name="T25" fmla="*/ 6 h 3259"/>
                <a:gd name="T26" fmla="*/ 1934 w 1971"/>
                <a:gd name="T27" fmla="*/ 14 h 3259"/>
                <a:gd name="T28" fmla="*/ 1946 w 1971"/>
                <a:gd name="T29" fmla="*/ 25 h 3259"/>
                <a:gd name="T30" fmla="*/ 1955 w 1971"/>
                <a:gd name="T31" fmla="*/ 38 h 3259"/>
                <a:gd name="T32" fmla="*/ 1964 w 1971"/>
                <a:gd name="T33" fmla="*/ 52 h 3259"/>
                <a:gd name="T34" fmla="*/ 1969 w 1971"/>
                <a:gd name="T35" fmla="*/ 66 h 3259"/>
                <a:gd name="T36" fmla="*/ 1971 w 1971"/>
                <a:gd name="T37" fmla="*/ 82 h 3259"/>
                <a:gd name="T38" fmla="*/ 1971 w 1971"/>
                <a:gd name="T39" fmla="*/ 3164 h 3259"/>
                <a:gd name="T40" fmla="*/ 1969 w 1971"/>
                <a:gd name="T41" fmla="*/ 3179 h 3259"/>
                <a:gd name="T42" fmla="*/ 1964 w 1971"/>
                <a:gd name="T43" fmla="*/ 3195 h 3259"/>
                <a:gd name="T44" fmla="*/ 1955 w 1971"/>
                <a:gd name="T45" fmla="*/ 3210 h 3259"/>
                <a:gd name="T46" fmla="*/ 1944 w 1971"/>
                <a:gd name="T47" fmla="*/ 3226 h 3259"/>
                <a:gd name="T48" fmla="*/ 1931 w 1971"/>
                <a:gd name="T49" fmla="*/ 3239 h 3259"/>
                <a:gd name="T50" fmla="*/ 1917 w 1971"/>
                <a:gd name="T51" fmla="*/ 3250 h 3259"/>
                <a:gd name="T52" fmla="*/ 1901 w 1971"/>
                <a:gd name="T53" fmla="*/ 3257 h 3259"/>
                <a:gd name="T54" fmla="*/ 1884 w 1971"/>
                <a:gd name="T55" fmla="*/ 3259 h 3259"/>
                <a:gd name="T56" fmla="*/ 107 w 1971"/>
                <a:gd name="T57" fmla="*/ 3259 h 3259"/>
                <a:gd name="T58" fmla="*/ 91 w 1971"/>
                <a:gd name="T59" fmla="*/ 3258 h 3259"/>
                <a:gd name="T60" fmla="*/ 71 w 1971"/>
                <a:gd name="T61" fmla="*/ 3253 h 3259"/>
                <a:gd name="T62" fmla="*/ 54 w 1971"/>
                <a:gd name="T63" fmla="*/ 3244 h 3259"/>
                <a:gd name="T64" fmla="*/ 37 w 1971"/>
                <a:gd name="T65" fmla="*/ 3232 h 3259"/>
                <a:gd name="T66" fmla="*/ 21 w 1971"/>
                <a:gd name="T67" fmla="*/ 3217 h 3259"/>
                <a:gd name="T68" fmla="*/ 11 w 1971"/>
                <a:gd name="T69" fmla="*/ 3197 h 3259"/>
                <a:gd name="T70" fmla="*/ 2 w 1971"/>
                <a:gd name="T71" fmla="*/ 3175 h 3259"/>
                <a:gd name="T72" fmla="*/ 0 w 1971"/>
                <a:gd name="T73" fmla="*/ 3149 h 3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71"/>
                <a:gd name="T112" fmla="*/ 0 h 3259"/>
                <a:gd name="T113" fmla="*/ 1971 w 1971"/>
                <a:gd name="T114" fmla="*/ 3259 h 32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71" h="3259">
                  <a:moveTo>
                    <a:pt x="0" y="3149"/>
                  </a:moveTo>
                  <a:lnTo>
                    <a:pt x="0" y="96"/>
                  </a:lnTo>
                  <a:lnTo>
                    <a:pt x="1" y="80"/>
                  </a:lnTo>
                  <a:lnTo>
                    <a:pt x="7" y="63"/>
                  </a:lnTo>
                  <a:lnTo>
                    <a:pt x="14" y="48"/>
                  </a:lnTo>
                  <a:lnTo>
                    <a:pt x="25" y="32"/>
                  </a:lnTo>
                  <a:lnTo>
                    <a:pt x="38" y="19"/>
                  </a:lnTo>
                  <a:lnTo>
                    <a:pt x="54" y="9"/>
                  </a:lnTo>
                  <a:lnTo>
                    <a:pt x="72" y="3"/>
                  </a:lnTo>
                  <a:lnTo>
                    <a:pt x="92" y="0"/>
                  </a:lnTo>
                  <a:lnTo>
                    <a:pt x="1891" y="0"/>
                  </a:lnTo>
                  <a:lnTo>
                    <a:pt x="1906" y="1"/>
                  </a:lnTo>
                  <a:lnTo>
                    <a:pt x="1919" y="6"/>
                  </a:lnTo>
                  <a:lnTo>
                    <a:pt x="1934" y="14"/>
                  </a:lnTo>
                  <a:lnTo>
                    <a:pt x="1946" y="25"/>
                  </a:lnTo>
                  <a:lnTo>
                    <a:pt x="1955" y="38"/>
                  </a:lnTo>
                  <a:lnTo>
                    <a:pt x="1964" y="52"/>
                  </a:lnTo>
                  <a:lnTo>
                    <a:pt x="1969" y="66"/>
                  </a:lnTo>
                  <a:lnTo>
                    <a:pt x="1971" y="82"/>
                  </a:lnTo>
                  <a:lnTo>
                    <a:pt x="1971" y="3164"/>
                  </a:lnTo>
                  <a:lnTo>
                    <a:pt x="1969" y="3179"/>
                  </a:lnTo>
                  <a:lnTo>
                    <a:pt x="1964" y="3195"/>
                  </a:lnTo>
                  <a:lnTo>
                    <a:pt x="1955" y="3210"/>
                  </a:lnTo>
                  <a:lnTo>
                    <a:pt x="1944" y="3226"/>
                  </a:lnTo>
                  <a:lnTo>
                    <a:pt x="1931" y="3239"/>
                  </a:lnTo>
                  <a:lnTo>
                    <a:pt x="1917" y="3250"/>
                  </a:lnTo>
                  <a:lnTo>
                    <a:pt x="1901" y="3257"/>
                  </a:lnTo>
                  <a:lnTo>
                    <a:pt x="1884" y="3259"/>
                  </a:lnTo>
                  <a:lnTo>
                    <a:pt x="107" y="3259"/>
                  </a:lnTo>
                  <a:lnTo>
                    <a:pt x="91" y="3258"/>
                  </a:lnTo>
                  <a:lnTo>
                    <a:pt x="71" y="3253"/>
                  </a:lnTo>
                  <a:lnTo>
                    <a:pt x="54" y="3244"/>
                  </a:lnTo>
                  <a:lnTo>
                    <a:pt x="37" y="3232"/>
                  </a:lnTo>
                  <a:lnTo>
                    <a:pt x="21" y="3217"/>
                  </a:lnTo>
                  <a:lnTo>
                    <a:pt x="11" y="3197"/>
                  </a:lnTo>
                  <a:lnTo>
                    <a:pt x="2" y="3175"/>
                  </a:lnTo>
                  <a:lnTo>
                    <a:pt x="0" y="3149"/>
                  </a:lnTo>
                  <a:close/>
                </a:path>
              </a:pathLst>
            </a:custGeom>
            <a:solidFill>
              <a:srgbClr val="FFF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3" name="Freeform 38"/>
            <p:cNvSpPr>
              <a:spLocks/>
            </p:cNvSpPr>
            <p:nvPr/>
          </p:nvSpPr>
          <p:spPr bwMode="auto">
            <a:xfrm>
              <a:off x="2573" y="670"/>
              <a:ext cx="9" cy="3053"/>
            </a:xfrm>
            <a:custGeom>
              <a:avLst/>
              <a:gdLst>
                <a:gd name="T0" fmla="*/ 0 w 9"/>
                <a:gd name="T1" fmla="*/ 0 h 3053"/>
                <a:gd name="T2" fmla="*/ 0 w 9"/>
                <a:gd name="T3" fmla="*/ 0 h 3053"/>
                <a:gd name="T4" fmla="*/ 0 w 9"/>
                <a:gd name="T5" fmla="*/ 3053 h 3053"/>
                <a:gd name="T6" fmla="*/ 9 w 9"/>
                <a:gd name="T7" fmla="*/ 3053 h 3053"/>
                <a:gd name="T8" fmla="*/ 9 w 9"/>
                <a:gd name="T9" fmla="*/ 0 h 3053"/>
                <a:gd name="T10" fmla="*/ 9 w 9"/>
                <a:gd name="T11" fmla="*/ 0 h 3053"/>
                <a:gd name="T12" fmla="*/ 0 w 9"/>
                <a:gd name="T13" fmla="*/ 0 h 30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3053"/>
                <a:gd name="T23" fmla="*/ 9 w 9"/>
                <a:gd name="T24" fmla="*/ 3053 h 30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3053">
                  <a:moveTo>
                    <a:pt x="0" y="0"/>
                  </a:moveTo>
                  <a:lnTo>
                    <a:pt x="0" y="0"/>
                  </a:lnTo>
                  <a:lnTo>
                    <a:pt x="0" y="3053"/>
                  </a:lnTo>
                  <a:lnTo>
                    <a:pt x="9" y="305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4" name="Freeform 39"/>
            <p:cNvSpPr>
              <a:spLocks/>
            </p:cNvSpPr>
            <p:nvPr/>
          </p:nvSpPr>
          <p:spPr bwMode="auto">
            <a:xfrm>
              <a:off x="2573" y="569"/>
              <a:ext cx="97" cy="101"/>
            </a:xfrm>
            <a:custGeom>
              <a:avLst/>
              <a:gdLst>
                <a:gd name="T0" fmla="*/ 97 w 97"/>
                <a:gd name="T1" fmla="*/ 0 h 101"/>
                <a:gd name="T2" fmla="*/ 97 w 97"/>
                <a:gd name="T3" fmla="*/ 0 h 101"/>
                <a:gd name="T4" fmla="*/ 77 w 97"/>
                <a:gd name="T5" fmla="*/ 4 h 101"/>
                <a:gd name="T6" fmla="*/ 58 w 97"/>
                <a:gd name="T7" fmla="*/ 10 h 101"/>
                <a:gd name="T8" fmla="*/ 41 w 97"/>
                <a:gd name="T9" fmla="*/ 21 h 101"/>
                <a:gd name="T10" fmla="*/ 28 w 97"/>
                <a:gd name="T11" fmla="*/ 35 h 101"/>
                <a:gd name="T12" fmla="*/ 16 w 97"/>
                <a:gd name="T13" fmla="*/ 50 h 101"/>
                <a:gd name="T14" fmla="*/ 8 w 97"/>
                <a:gd name="T15" fmla="*/ 67 h 101"/>
                <a:gd name="T16" fmla="*/ 2 w 97"/>
                <a:gd name="T17" fmla="*/ 85 h 101"/>
                <a:gd name="T18" fmla="*/ 0 w 97"/>
                <a:gd name="T19" fmla="*/ 101 h 101"/>
                <a:gd name="T20" fmla="*/ 9 w 97"/>
                <a:gd name="T21" fmla="*/ 101 h 101"/>
                <a:gd name="T22" fmla="*/ 9 w 97"/>
                <a:gd name="T23" fmla="*/ 85 h 101"/>
                <a:gd name="T24" fmla="*/ 16 w 97"/>
                <a:gd name="T25" fmla="*/ 70 h 101"/>
                <a:gd name="T26" fmla="*/ 23 w 97"/>
                <a:gd name="T27" fmla="*/ 55 h 101"/>
                <a:gd name="T28" fmla="*/ 33 w 97"/>
                <a:gd name="T29" fmla="*/ 40 h 101"/>
                <a:gd name="T30" fmla="*/ 46 w 97"/>
                <a:gd name="T31" fmla="*/ 28 h 101"/>
                <a:gd name="T32" fmla="*/ 60 w 97"/>
                <a:gd name="T33" fmla="*/ 18 h 101"/>
                <a:gd name="T34" fmla="*/ 77 w 97"/>
                <a:gd name="T35" fmla="*/ 11 h 101"/>
                <a:gd name="T36" fmla="*/ 97 w 97"/>
                <a:gd name="T37" fmla="*/ 10 h 101"/>
                <a:gd name="T38" fmla="*/ 97 w 97"/>
                <a:gd name="T39" fmla="*/ 10 h 101"/>
                <a:gd name="T40" fmla="*/ 97 w 97"/>
                <a:gd name="T41" fmla="*/ 0 h 1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7"/>
                <a:gd name="T64" fmla="*/ 0 h 101"/>
                <a:gd name="T65" fmla="*/ 97 w 97"/>
                <a:gd name="T66" fmla="*/ 101 h 10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7" h="101">
                  <a:moveTo>
                    <a:pt x="97" y="0"/>
                  </a:moveTo>
                  <a:lnTo>
                    <a:pt x="97" y="0"/>
                  </a:lnTo>
                  <a:lnTo>
                    <a:pt x="77" y="4"/>
                  </a:lnTo>
                  <a:lnTo>
                    <a:pt x="58" y="10"/>
                  </a:lnTo>
                  <a:lnTo>
                    <a:pt x="41" y="21"/>
                  </a:lnTo>
                  <a:lnTo>
                    <a:pt x="28" y="35"/>
                  </a:lnTo>
                  <a:lnTo>
                    <a:pt x="16" y="50"/>
                  </a:lnTo>
                  <a:lnTo>
                    <a:pt x="8" y="67"/>
                  </a:lnTo>
                  <a:lnTo>
                    <a:pt x="2" y="85"/>
                  </a:lnTo>
                  <a:lnTo>
                    <a:pt x="0" y="101"/>
                  </a:lnTo>
                  <a:lnTo>
                    <a:pt x="9" y="101"/>
                  </a:lnTo>
                  <a:lnTo>
                    <a:pt x="9" y="85"/>
                  </a:lnTo>
                  <a:lnTo>
                    <a:pt x="16" y="70"/>
                  </a:lnTo>
                  <a:lnTo>
                    <a:pt x="23" y="55"/>
                  </a:lnTo>
                  <a:lnTo>
                    <a:pt x="33" y="40"/>
                  </a:lnTo>
                  <a:lnTo>
                    <a:pt x="46" y="28"/>
                  </a:lnTo>
                  <a:lnTo>
                    <a:pt x="60" y="18"/>
                  </a:lnTo>
                  <a:lnTo>
                    <a:pt x="77" y="1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5" name="Freeform 40"/>
            <p:cNvSpPr>
              <a:spLocks/>
            </p:cNvSpPr>
            <p:nvPr/>
          </p:nvSpPr>
          <p:spPr bwMode="auto">
            <a:xfrm>
              <a:off x="2670" y="569"/>
              <a:ext cx="1799" cy="10"/>
            </a:xfrm>
            <a:custGeom>
              <a:avLst/>
              <a:gdLst>
                <a:gd name="T0" fmla="*/ 1799 w 1799"/>
                <a:gd name="T1" fmla="*/ 0 h 10"/>
                <a:gd name="T2" fmla="*/ 1799 w 1799"/>
                <a:gd name="T3" fmla="*/ 0 h 10"/>
                <a:gd name="T4" fmla="*/ 0 w 1799"/>
                <a:gd name="T5" fmla="*/ 0 h 10"/>
                <a:gd name="T6" fmla="*/ 0 w 1799"/>
                <a:gd name="T7" fmla="*/ 10 h 10"/>
                <a:gd name="T8" fmla="*/ 1799 w 1799"/>
                <a:gd name="T9" fmla="*/ 10 h 10"/>
                <a:gd name="T10" fmla="*/ 1799 w 1799"/>
                <a:gd name="T11" fmla="*/ 10 h 10"/>
                <a:gd name="T12" fmla="*/ 1799 w 1799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99"/>
                <a:gd name="T22" fmla="*/ 0 h 10"/>
                <a:gd name="T23" fmla="*/ 1799 w 1799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99" h="10">
                  <a:moveTo>
                    <a:pt x="1799" y="0"/>
                  </a:moveTo>
                  <a:lnTo>
                    <a:pt x="179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799" y="10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6" name="Freeform 41"/>
            <p:cNvSpPr>
              <a:spLocks/>
            </p:cNvSpPr>
            <p:nvPr/>
          </p:nvSpPr>
          <p:spPr bwMode="auto">
            <a:xfrm>
              <a:off x="4469" y="569"/>
              <a:ext cx="85" cy="87"/>
            </a:xfrm>
            <a:custGeom>
              <a:avLst/>
              <a:gdLst>
                <a:gd name="T0" fmla="*/ 85 w 85"/>
                <a:gd name="T1" fmla="*/ 87 h 87"/>
                <a:gd name="T2" fmla="*/ 85 w 85"/>
                <a:gd name="T3" fmla="*/ 87 h 87"/>
                <a:gd name="T4" fmla="*/ 81 w 85"/>
                <a:gd name="T5" fmla="*/ 70 h 87"/>
                <a:gd name="T6" fmla="*/ 76 w 85"/>
                <a:gd name="T7" fmla="*/ 55 h 87"/>
                <a:gd name="T8" fmla="*/ 68 w 85"/>
                <a:gd name="T9" fmla="*/ 40 h 87"/>
                <a:gd name="T10" fmla="*/ 57 w 85"/>
                <a:gd name="T11" fmla="*/ 27 h 87"/>
                <a:gd name="T12" fmla="*/ 45 w 85"/>
                <a:gd name="T13" fmla="*/ 15 h 87"/>
                <a:gd name="T14" fmla="*/ 29 w 85"/>
                <a:gd name="T15" fmla="*/ 8 h 87"/>
                <a:gd name="T16" fmla="*/ 15 w 85"/>
                <a:gd name="T17" fmla="*/ 2 h 87"/>
                <a:gd name="T18" fmla="*/ 0 w 85"/>
                <a:gd name="T19" fmla="*/ 0 h 87"/>
                <a:gd name="T20" fmla="*/ 0 w 85"/>
                <a:gd name="T21" fmla="*/ 10 h 87"/>
                <a:gd name="T22" fmla="*/ 15 w 85"/>
                <a:gd name="T23" fmla="*/ 10 h 87"/>
                <a:gd name="T24" fmla="*/ 27 w 85"/>
                <a:gd name="T25" fmla="*/ 15 h 87"/>
                <a:gd name="T26" fmla="*/ 40 w 85"/>
                <a:gd name="T27" fmla="*/ 23 h 87"/>
                <a:gd name="T28" fmla="*/ 52 w 85"/>
                <a:gd name="T29" fmla="*/ 32 h 87"/>
                <a:gd name="T30" fmla="*/ 61 w 85"/>
                <a:gd name="T31" fmla="*/ 45 h 87"/>
                <a:gd name="T32" fmla="*/ 69 w 85"/>
                <a:gd name="T33" fmla="*/ 58 h 87"/>
                <a:gd name="T34" fmla="*/ 74 w 85"/>
                <a:gd name="T35" fmla="*/ 72 h 87"/>
                <a:gd name="T36" fmla="*/ 75 w 85"/>
                <a:gd name="T37" fmla="*/ 87 h 87"/>
                <a:gd name="T38" fmla="*/ 75 w 85"/>
                <a:gd name="T39" fmla="*/ 87 h 87"/>
                <a:gd name="T40" fmla="*/ 85 w 85"/>
                <a:gd name="T41" fmla="*/ 87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87"/>
                <a:gd name="T65" fmla="*/ 85 w 85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87">
                  <a:moveTo>
                    <a:pt x="85" y="87"/>
                  </a:moveTo>
                  <a:lnTo>
                    <a:pt x="85" y="87"/>
                  </a:lnTo>
                  <a:lnTo>
                    <a:pt x="81" y="70"/>
                  </a:lnTo>
                  <a:lnTo>
                    <a:pt x="76" y="55"/>
                  </a:lnTo>
                  <a:lnTo>
                    <a:pt x="68" y="40"/>
                  </a:lnTo>
                  <a:lnTo>
                    <a:pt x="57" y="27"/>
                  </a:lnTo>
                  <a:lnTo>
                    <a:pt x="45" y="15"/>
                  </a:lnTo>
                  <a:lnTo>
                    <a:pt x="29" y="8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5" y="10"/>
                  </a:lnTo>
                  <a:lnTo>
                    <a:pt x="27" y="15"/>
                  </a:lnTo>
                  <a:lnTo>
                    <a:pt x="40" y="23"/>
                  </a:lnTo>
                  <a:lnTo>
                    <a:pt x="52" y="32"/>
                  </a:lnTo>
                  <a:lnTo>
                    <a:pt x="61" y="45"/>
                  </a:lnTo>
                  <a:lnTo>
                    <a:pt x="69" y="58"/>
                  </a:lnTo>
                  <a:lnTo>
                    <a:pt x="74" y="72"/>
                  </a:lnTo>
                  <a:lnTo>
                    <a:pt x="75" y="87"/>
                  </a:lnTo>
                  <a:lnTo>
                    <a:pt x="85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7" name="Freeform 42"/>
            <p:cNvSpPr>
              <a:spLocks/>
            </p:cNvSpPr>
            <p:nvPr/>
          </p:nvSpPr>
          <p:spPr bwMode="auto">
            <a:xfrm>
              <a:off x="4544" y="656"/>
              <a:ext cx="10" cy="3082"/>
            </a:xfrm>
            <a:custGeom>
              <a:avLst/>
              <a:gdLst>
                <a:gd name="T0" fmla="*/ 10 w 10"/>
                <a:gd name="T1" fmla="*/ 3082 h 3082"/>
                <a:gd name="T2" fmla="*/ 10 w 10"/>
                <a:gd name="T3" fmla="*/ 3082 h 3082"/>
                <a:gd name="T4" fmla="*/ 10 w 10"/>
                <a:gd name="T5" fmla="*/ 0 h 3082"/>
                <a:gd name="T6" fmla="*/ 0 w 10"/>
                <a:gd name="T7" fmla="*/ 0 h 3082"/>
                <a:gd name="T8" fmla="*/ 0 w 10"/>
                <a:gd name="T9" fmla="*/ 3082 h 3082"/>
                <a:gd name="T10" fmla="*/ 0 w 10"/>
                <a:gd name="T11" fmla="*/ 3082 h 3082"/>
                <a:gd name="T12" fmla="*/ 10 w 10"/>
                <a:gd name="T13" fmla="*/ 3082 h 30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082"/>
                <a:gd name="T23" fmla="*/ 10 w 10"/>
                <a:gd name="T24" fmla="*/ 3082 h 30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082">
                  <a:moveTo>
                    <a:pt x="10" y="3082"/>
                  </a:moveTo>
                  <a:lnTo>
                    <a:pt x="10" y="308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82"/>
                  </a:lnTo>
                  <a:lnTo>
                    <a:pt x="10" y="30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8" name="Freeform 43"/>
            <p:cNvSpPr>
              <a:spLocks/>
            </p:cNvSpPr>
            <p:nvPr/>
          </p:nvSpPr>
          <p:spPr bwMode="auto">
            <a:xfrm>
              <a:off x="4462" y="3738"/>
              <a:ext cx="92" cy="100"/>
            </a:xfrm>
            <a:custGeom>
              <a:avLst/>
              <a:gdLst>
                <a:gd name="T0" fmla="*/ 0 w 92"/>
                <a:gd name="T1" fmla="*/ 100 h 100"/>
                <a:gd name="T2" fmla="*/ 0 w 92"/>
                <a:gd name="T3" fmla="*/ 100 h 100"/>
                <a:gd name="T4" fmla="*/ 18 w 92"/>
                <a:gd name="T5" fmla="*/ 97 h 100"/>
                <a:gd name="T6" fmla="*/ 34 w 92"/>
                <a:gd name="T7" fmla="*/ 90 h 100"/>
                <a:gd name="T8" fmla="*/ 50 w 92"/>
                <a:gd name="T9" fmla="*/ 78 h 100"/>
                <a:gd name="T10" fmla="*/ 63 w 92"/>
                <a:gd name="T11" fmla="*/ 64 h 100"/>
                <a:gd name="T12" fmla="*/ 75 w 92"/>
                <a:gd name="T13" fmla="*/ 49 h 100"/>
                <a:gd name="T14" fmla="*/ 83 w 92"/>
                <a:gd name="T15" fmla="*/ 32 h 100"/>
                <a:gd name="T16" fmla="*/ 88 w 92"/>
                <a:gd name="T17" fmla="*/ 15 h 100"/>
                <a:gd name="T18" fmla="*/ 92 w 92"/>
                <a:gd name="T19" fmla="*/ 0 h 100"/>
                <a:gd name="T20" fmla="*/ 82 w 92"/>
                <a:gd name="T21" fmla="*/ 0 h 100"/>
                <a:gd name="T22" fmla="*/ 81 w 92"/>
                <a:gd name="T23" fmla="*/ 15 h 100"/>
                <a:gd name="T24" fmla="*/ 76 w 92"/>
                <a:gd name="T25" fmla="*/ 29 h 100"/>
                <a:gd name="T26" fmla="*/ 68 w 92"/>
                <a:gd name="T27" fmla="*/ 44 h 100"/>
                <a:gd name="T28" fmla="*/ 58 w 92"/>
                <a:gd name="T29" fmla="*/ 59 h 100"/>
                <a:gd name="T30" fmla="*/ 45 w 92"/>
                <a:gd name="T31" fmla="*/ 71 h 100"/>
                <a:gd name="T32" fmla="*/ 31 w 92"/>
                <a:gd name="T33" fmla="*/ 82 h 100"/>
                <a:gd name="T34" fmla="*/ 16 w 92"/>
                <a:gd name="T35" fmla="*/ 89 h 100"/>
                <a:gd name="T36" fmla="*/ 0 w 92"/>
                <a:gd name="T37" fmla="*/ 90 h 100"/>
                <a:gd name="T38" fmla="*/ 0 w 92"/>
                <a:gd name="T39" fmla="*/ 90 h 100"/>
                <a:gd name="T40" fmla="*/ 0 w 92"/>
                <a:gd name="T41" fmla="*/ 100 h 1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100"/>
                <a:gd name="T65" fmla="*/ 92 w 92"/>
                <a:gd name="T66" fmla="*/ 100 h 1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100">
                  <a:moveTo>
                    <a:pt x="0" y="100"/>
                  </a:moveTo>
                  <a:lnTo>
                    <a:pt x="0" y="100"/>
                  </a:lnTo>
                  <a:lnTo>
                    <a:pt x="18" y="97"/>
                  </a:lnTo>
                  <a:lnTo>
                    <a:pt x="34" y="90"/>
                  </a:lnTo>
                  <a:lnTo>
                    <a:pt x="50" y="78"/>
                  </a:lnTo>
                  <a:lnTo>
                    <a:pt x="63" y="64"/>
                  </a:lnTo>
                  <a:lnTo>
                    <a:pt x="75" y="49"/>
                  </a:lnTo>
                  <a:lnTo>
                    <a:pt x="83" y="32"/>
                  </a:lnTo>
                  <a:lnTo>
                    <a:pt x="88" y="15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81" y="15"/>
                  </a:lnTo>
                  <a:lnTo>
                    <a:pt x="76" y="29"/>
                  </a:lnTo>
                  <a:lnTo>
                    <a:pt x="68" y="44"/>
                  </a:lnTo>
                  <a:lnTo>
                    <a:pt x="58" y="59"/>
                  </a:lnTo>
                  <a:lnTo>
                    <a:pt x="45" y="71"/>
                  </a:lnTo>
                  <a:lnTo>
                    <a:pt x="31" y="82"/>
                  </a:lnTo>
                  <a:lnTo>
                    <a:pt x="16" y="89"/>
                  </a:lnTo>
                  <a:lnTo>
                    <a:pt x="0" y="9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9" name="Freeform 44"/>
            <p:cNvSpPr>
              <a:spLocks/>
            </p:cNvSpPr>
            <p:nvPr/>
          </p:nvSpPr>
          <p:spPr bwMode="auto">
            <a:xfrm>
              <a:off x="2685" y="3828"/>
              <a:ext cx="1777" cy="10"/>
            </a:xfrm>
            <a:custGeom>
              <a:avLst/>
              <a:gdLst>
                <a:gd name="T0" fmla="*/ 0 w 1777"/>
                <a:gd name="T1" fmla="*/ 10 h 10"/>
                <a:gd name="T2" fmla="*/ 0 w 1777"/>
                <a:gd name="T3" fmla="*/ 10 h 10"/>
                <a:gd name="T4" fmla="*/ 1777 w 1777"/>
                <a:gd name="T5" fmla="*/ 10 h 10"/>
                <a:gd name="T6" fmla="*/ 1777 w 1777"/>
                <a:gd name="T7" fmla="*/ 0 h 10"/>
                <a:gd name="T8" fmla="*/ 0 w 1777"/>
                <a:gd name="T9" fmla="*/ 0 h 10"/>
                <a:gd name="T10" fmla="*/ 0 w 1777"/>
                <a:gd name="T11" fmla="*/ 0 h 10"/>
                <a:gd name="T12" fmla="*/ 0 w 1777"/>
                <a:gd name="T13" fmla="*/ 1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7"/>
                <a:gd name="T22" fmla="*/ 0 h 10"/>
                <a:gd name="T23" fmla="*/ 1777 w 1777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7" h="10">
                  <a:moveTo>
                    <a:pt x="0" y="10"/>
                  </a:moveTo>
                  <a:lnTo>
                    <a:pt x="0" y="10"/>
                  </a:lnTo>
                  <a:lnTo>
                    <a:pt x="1777" y="10"/>
                  </a:lnTo>
                  <a:lnTo>
                    <a:pt x="1777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0" name="Freeform 45"/>
            <p:cNvSpPr>
              <a:spLocks/>
            </p:cNvSpPr>
            <p:nvPr/>
          </p:nvSpPr>
          <p:spPr bwMode="auto">
            <a:xfrm>
              <a:off x="2573" y="3723"/>
              <a:ext cx="112" cy="115"/>
            </a:xfrm>
            <a:custGeom>
              <a:avLst/>
              <a:gdLst>
                <a:gd name="T0" fmla="*/ 0 w 112"/>
                <a:gd name="T1" fmla="*/ 0 h 115"/>
                <a:gd name="T2" fmla="*/ 0 w 112"/>
                <a:gd name="T3" fmla="*/ 0 h 115"/>
                <a:gd name="T4" fmla="*/ 3 w 112"/>
                <a:gd name="T5" fmla="*/ 26 h 115"/>
                <a:gd name="T6" fmla="*/ 12 w 112"/>
                <a:gd name="T7" fmla="*/ 49 h 115"/>
                <a:gd name="T8" fmla="*/ 23 w 112"/>
                <a:gd name="T9" fmla="*/ 70 h 115"/>
                <a:gd name="T10" fmla="*/ 40 w 112"/>
                <a:gd name="T11" fmla="*/ 87 h 115"/>
                <a:gd name="T12" fmla="*/ 58 w 112"/>
                <a:gd name="T13" fmla="*/ 99 h 115"/>
                <a:gd name="T14" fmla="*/ 75 w 112"/>
                <a:gd name="T15" fmla="*/ 108 h 115"/>
                <a:gd name="T16" fmla="*/ 96 w 112"/>
                <a:gd name="T17" fmla="*/ 113 h 115"/>
                <a:gd name="T18" fmla="*/ 112 w 112"/>
                <a:gd name="T19" fmla="*/ 115 h 115"/>
                <a:gd name="T20" fmla="*/ 112 w 112"/>
                <a:gd name="T21" fmla="*/ 105 h 115"/>
                <a:gd name="T22" fmla="*/ 96 w 112"/>
                <a:gd name="T23" fmla="*/ 105 h 115"/>
                <a:gd name="T24" fmla="*/ 77 w 112"/>
                <a:gd name="T25" fmla="*/ 100 h 115"/>
                <a:gd name="T26" fmla="*/ 60 w 112"/>
                <a:gd name="T27" fmla="*/ 91 h 115"/>
                <a:gd name="T28" fmla="*/ 45 w 112"/>
                <a:gd name="T29" fmla="*/ 79 h 115"/>
                <a:gd name="T30" fmla="*/ 30 w 112"/>
                <a:gd name="T31" fmla="*/ 65 h 115"/>
                <a:gd name="T32" fmla="*/ 19 w 112"/>
                <a:gd name="T33" fmla="*/ 47 h 115"/>
                <a:gd name="T34" fmla="*/ 11 w 112"/>
                <a:gd name="T35" fmla="*/ 26 h 115"/>
                <a:gd name="T36" fmla="*/ 9 w 112"/>
                <a:gd name="T37" fmla="*/ 0 h 115"/>
                <a:gd name="T38" fmla="*/ 9 w 112"/>
                <a:gd name="T39" fmla="*/ 0 h 115"/>
                <a:gd name="T40" fmla="*/ 0 w 112"/>
                <a:gd name="T41" fmla="*/ 0 h 1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15"/>
                <a:gd name="T65" fmla="*/ 112 w 112"/>
                <a:gd name="T66" fmla="*/ 115 h 1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15">
                  <a:moveTo>
                    <a:pt x="0" y="0"/>
                  </a:moveTo>
                  <a:lnTo>
                    <a:pt x="0" y="0"/>
                  </a:lnTo>
                  <a:lnTo>
                    <a:pt x="3" y="26"/>
                  </a:lnTo>
                  <a:lnTo>
                    <a:pt x="12" y="49"/>
                  </a:lnTo>
                  <a:lnTo>
                    <a:pt x="23" y="70"/>
                  </a:lnTo>
                  <a:lnTo>
                    <a:pt x="40" y="87"/>
                  </a:lnTo>
                  <a:lnTo>
                    <a:pt x="58" y="99"/>
                  </a:lnTo>
                  <a:lnTo>
                    <a:pt x="75" y="108"/>
                  </a:lnTo>
                  <a:lnTo>
                    <a:pt x="96" y="113"/>
                  </a:lnTo>
                  <a:lnTo>
                    <a:pt x="112" y="115"/>
                  </a:lnTo>
                  <a:lnTo>
                    <a:pt x="112" y="105"/>
                  </a:lnTo>
                  <a:lnTo>
                    <a:pt x="96" y="105"/>
                  </a:lnTo>
                  <a:lnTo>
                    <a:pt x="77" y="100"/>
                  </a:lnTo>
                  <a:lnTo>
                    <a:pt x="60" y="91"/>
                  </a:lnTo>
                  <a:lnTo>
                    <a:pt x="45" y="79"/>
                  </a:lnTo>
                  <a:lnTo>
                    <a:pt x="30" y="65"/>
                  </a:lnTo>
                  <a:lnTo>
                    <a:pt x="19" y="47"/>
                  </a:lnTo>
                  <a:lnTo>
                    <a:pt x="11" y="26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1" name="Freeform 46"/>
            <p:cNvSpPr>
              <a:spLocks/>
            </p:cNvSpPr>
            <p:nvPr/>
          </p:nvSpPr>
          <p:spPr bwMode="auto">
            <a:xfrm>
              <a:off x="2505" y="2173"/>
              <a:ext cx="57" cy="57"/>
            </a:xfrm>
            <a:custGeom>
              <a:avLst/>
              <a:gdLst>
                <a:gd name="T0" fmla="*/ 57 w 57"/>
                <a:gd name="T1" fmla="*/ 21 h 57"/>
                <a:gd name="T2" fmla="*/ 57 w 57"/>
                <a:gd name="T3" fmla="*/ 16 h 57"/>
                <a:gd name="T4" fmla="*/ 56 w 57"/>
                <a:gd name="T5" fmla="*/ 12 h 57"/>
                <a:gd name="T6" fmla="*/ 52 w 57"/>
                <a:gd name="T7" fmla="*/ 8 h 57"/>
                <a:gd name="T8" fmla="*/ 47 w 57"/>
                <a:gd name="T9" fmla="*/ 4 h 57"/>
                <a:gd name="T10" fmla="*/ 41 w 57"/>
                <a:gd name="T11" fmla="*/ 2 h 57"/>
                <a:gd name="T12" fmla="*/ 34 w 57"/>
                <a:gd name="T13" fmla="*/ 0 h 57"/>
                <a:gd name="T14" fmla="*/ 27 w 57"/>
                <a:gd name="T15" fmla="*/ 0 h 57"/>
                <a:gd name="T16" fmla="*/ 18 w 57"/>
                <a:gd name="T17" fmla="*/ 3 h 57"/>
                <a:gd name="T18" fmla="*/ 11 w 57"/>
                <a:gd name="T19" fmla="*/ 8 h 57"/>
                <a:gd name="T20" fmla="*/ 5 w 57"/>
                <a:gd name="T21" fmla="*/ 14 h 57"/>
                <a:gd name="T22" fmla="*/ 1 w 57"/>
                <a:gd name="T23" fmla="*/ 24 h 57"/>
                <a:gd name="T24" fmla="*/ 0 w 57"/>
                <a:gd name="T25" fmla="*/ 33 h 57"/>
                <a:gd name="T26" fmla="*/ 1 w 57"/>
                <a:gd name="T27" fmla="*/ 42 h 57"/>
                <a:gd name="T28" fmla="*/ 6 w 57"/>
                <a:gd name="T29" fmla="*/ 49 h 57"/>
                <a:gd name="T30" fmla="*/ 13 w 57"/>
                <a:gd name="T31" fmla="*/ 55 h 57"/>
                <a:gd name="T32" fmla="*/ 25 w 57"/>
                <a:gd name="T33" fmla="*/ 57 h 57"/>
                <a:gd name="T34" fmla="*/ 41 w 57"/>
                <a:gd name="T35" fmla="*/ 55 h 57"/>
                <a:gd name="T36" fmla="*/ 41 w 57"/>
                <a:gd name="T37" fmla="*/ 47 h 57"/>
                <a:gd name="T38" fmla="*/ 34 w 57"/>
                <a:gd name="T39" fmla="*/ 39 h 57"/>
                <a:gd name="T40" fmla="*/ 30 w 57"/>
                <a:gd name="T41" fmla="*/ 35 h 57"/>
                <a:gd name="T42" fmla="*/ 29 w 57"/>
                <a:gd name="T43" fmla="*/ 31 h 57"/>
                <a:gd name="T44" fmla="*/ 28 w 57"/>
                <a:gd name="T45" fmla="*/ 24 h 57"/>
                <a:gd name="T46" fmla="*/ 30 w 57"/>
                <a:gd name="T47" fmla="*/ 18 h 57"/>
                <a:gd name="T48" fmla="*/ 40 w 57"/>
                <a:gd name="T49" fmla="*/ 20 h 57"/>
                <a:gd name="T50" fmla="*/ 51 w 57"/>
                <a:gd name="T51" fmla="*/ 25 h 57"/>
                <a:gd name="T52" fmla="*/ 56 w 57"/>
                <a:gd name="T53" fmla="*/ 24 h 57"/>
                <a:gd name="T54" fmla="*/ 57 w 57"/>
                <a:gd name="T55" fmla="*/ 22 h 57"/>
                <a:gd name="T56" fmla="*/ 57 w 57"/>
                <a:gd name="T57" fmla="*/ 2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57"/>
                <a:gd name="T89" fmla="*/ 57 w 57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57">
                  <a:moveTo>
                    <a:pt x="57" y="21"/>
                  </a:moveTo>
                  <a:lnTo>
                    <a:pt x="57" y="16"/>
                  </a:lnTo>
                  <a:lnTo>
                    <a:pt x="56" y="12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4"/>
                  </a:lnTo>
                  <a:lnTo>
                    <a:pt x="1" y="24"/>
                  </a:lnTo>
                  <a:lnTo>
                    <a:pt x="0" y="33"/>
                  </a:lnTo>
                  <a:lnTo>
                    <a:pt x="1" y="42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25" y="57"/>
                  </a:lnTo>
                  <a:lnTo>
                    <a:pt x="41" y="55"/>
                  </a:lnTo>
                  <a:lnTo>
                    <a:pt x="41" y="47"/>
                  </a:lnTo>
                  <a:lnTo>
                    <a:pt x="34" y="39"/>
                  </a:lnTo>
                  <a:lnTo>
                    <a:pt x="30" y="35"/>
                  </a:lnTo>
                  <a:lnTo>
                    <a:pt x="29" y="31"/>
                  </a:lnTo>
                  <a:lnTo>
                    <a:pt x="28" y="24"/>
                  </a:lnTo>
                  <a:lnTo>
                    <a:pt x="30" y="18"/>
                  </a:lnTo>
                  <a:lnTo>
                    <a:pt x="40" y="20"/>
                  </a:lnTo>
                  <a:lnTo>
                    <a:pt x="51" y="25"/>
                  </a:lnTo>
                  <a:lnTo>
                    <a:pt x="56" y="24"/>
                  </a:lnTo>
                  <a:lnTo>
                    <a:pt x="57" y="22"/>
                  </a:lnTo>
                  <a:lnTo>
                    <a:pt x="57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2" name="Freeform 47"/>
            <p:cNvSpPr>
              <a:spLocks/>
            </p:cNvSpPr>
            <p:nvPr/>
          </p:nvSpPr>
          <p:spPr bwMode="auto">
            <a:xfrm>
              <a:off x="2505" y="2768"/>
              <a:ext cx="57" cy="57"/>
            </a:xfrm>
            <a:custGeom>
              <a:avLst/>
              <a:gdLst>
                <a:gd name="T0" fmla="*/ 57 w 57"/>
                <a:gd name="T1" fmla="*/ 22 h 57"/>
                <a:gd name="T2" fmla="*/ 57 w 57"/>
                <a:gd name="T3" fmla="*/ 17 h 57"/>
                <a:gd name="T4" fmla="*/ 56 w 57"/>
                <a:gd name="T5" fmla="*/ 12 h 57"/>
                <a:gd name="T6" fmla="*/ 52 w 57"/>
                <a:gd name="T7" fmla="*/ 8 h 57"/>
                <a:gd name="T8" fmla="*/ 47 w 57"/>
                <a:gd name="T9" fmla="*/ 4 h 57"/>
                <a:gd name="T10" fmla="*/ 41 w 57"/>
                <a:gd name="T11" fmla="*/ 2 h 57"/>
                <a:gd name="T12" fmla="*/ 34 w 57"/>
                <a:gd name="T13" fmla="*/ 0 h 57"/>
                <a:gd name="T14" fmla="*/ 27 w 57"/>
                <a:gd name="T15" fmla="*/ 0 h 57"/>
                <a:gd name="T16" fmla="*/ 18 w 57"/>
                <a:gd name="T17" fmla="*/ 3 h 57"/>
                <a:gd name="T18" fmla="*/ 11 w 57"/>
                <a:gd name="T19" fmla="*/ 8 h 57"/>
                <a:gd name="T20" fmla="*/ 5 w 57"/>
                <a:gd name="T21" fmla="*/ 15 h 57"/>
                <a:gd name="T22" fmla="*/ 1 w 57"/>
                <a:gd name="T23" fmla="*/ 24 h 57"/>
                <a:gd name="T24" fmla="*/ 0 w 57"/>
                <a:gd name="T25" fmla="*/ 33 h 57"/>
                <a:gd name="T26" fmla="*/ 1 w 57"/>
                <a:gd name="T27" fmla="*/ 42 h 57"/>
                <a:gd name="T28" fmla="*/ 6 w 57"/>
                <a:gd name="T29" fmla="*/ 50 h 57"/>
                <a:gd name="T30" fmla="*/ 13 w 57"/>
                <a:gd name="T31" fmla="*/ 55 h 57"/>
                <a:gd name="T32" fmla="*/ 25 w 57"/>
                <a:gd name="T33" fmla="*/ 57 h 57"/>
                <a:gd name="T34" fmla="*/ 41 w 57"/>
                <a:gd name="T35" fmla="*/ 55 h 57"/>
                <a:gd name="T36" fmla="*/ 41 w 57"/>
                <a:gd name="T37" fmla="*/ 48 h 57"/>
                <a:gd name="T38" fmla="*/ 34 w 57"/>
                <a:gd name="T39" fmla="*/ 41 h 57"/>
                <a:gd name="T40" fmla="*/ 30 w 57"/>
                <a:gd name="T41" fmla="*/ 37 h 57"/>
                <a:gd name="T42" fmla="*/ 29 w 57"/>
                <a:gd name="T43" fmla="*/ 33 h 57"/>
                <a:gd name="T44" fmla="*/ 28 w 57"/>
                <a:gd name="T45" fmla="*/ 25 h 57"/>
                <a:gd name="T46" fmla="*/ 30 w 57"/>
                <a:gd name="T47" fmla="*/ 19 h 57"/>
                <a:gd name="T48" fmla="*/ 40 w 57"/>
                <a:gd name="T49" fmla="*/ 21 h 57"/>
                <a:gd name="T50" fmla="*/ 51 w 57"/>
                <a:gd name="T51" fmla="*/ 25 h 57"/>
                <a:gd name="T52" fmla="*/ 56 w 57"/>
                <a:gd name="T53" fmla="*/ 25 h 57"/>
                <a:gd name="T54" fmla="*/ 57 w 57"/>
                <a:gd name="T55" fmla="*/ 24 h 57"/>
                <a:gd name="T56" fmla="*/ 57 w 57"/>
                <a:gd name="T57" fmla="*/ 22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57"/>
                <a:gd name="T89" fmla="*/ 57 w 57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57">
                  <a:moveTo>
                    <a:pt x="57" y="22"/>
                  </a:moveTo>
                  <a:lnTo>
                    <a:pt x="57" y="17"/>
                  </a:lnTo>
                  <a:lnTo>
                    <a:pt x="56" y="12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5"/>
                  </a:lnTo>
                  <a:lnTo>
                    <a:pt x="1" y="24"/>
                  </a:lnTo>
                  <a:lnTo>
                    <a:pt x="0" y="33"/>
                  </a:lnTo>
                  <a:lnTo>
                    <a:pt x="1" y="42"/>
                  </a:lnTo>
                  <a:lnTo>
                    <a:pt x="6" y="50"/>
                  </a:lnTo>
                  <a:lnTo>
                    <a:pt x="13" y="55"/>
                  </a:lnTo>
                  <a:lnTo>
                    <a:pt x="25" y="57"/>
                  </a:lnTo>
                  <a:lnTo>
                    <a:pt x="41" y="55"/>
                  </a:lnTo>
                  <a:lnTo>
                    <a:pt x="41" y="48"/>
                  </a:lnTo>
                  <a:lnTo>
                    <a:pt x="34" y="41"/>
                  </a:lnTo>
                  <a:lnTo>
                    <a:pt x="30" y="37"/>
                  </a:lnTo>
                  <a:lnTo>
                    <a:pt x="29" y="33"/>
                  </a:lnTo>
                  <a:lnTo>
                    <a:pt x="28" y="25"/>
                  </a:lnTo>
                  <a:lnTo>
                    <a:pt x="30" y="19"/>
                  </a:lnTo>
                  <a:lnTo>
                    <a:pt x="40" y="21"/>
                  </a:lnTo>
                  <a:lnTo>
                    <a:pt x="51" y="25"/>
                  </a:lnTo>
                  <a:lnTo>
                    <a:pt x="56" y="25"/>
                  </a:lnTo>
                  <a:lnTo>
                    <a:pt x="57" y="24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3" name="Freeform 48"/>
            <p:cNvSpPr>
              <a:spLocks/>
            </p:cNvSpPr>
            <p:nvPr/>
          </p:nvSpPr>
          <p:spPr bwMode="auto">
            <a:xfrm>
              <a:off x="2505" y="979"/>
              <a:ext cx="57" cy="58"/>
            </a:xfrm>
            <a:custGeom>
              <a:avLst/>
              <a:gdLst>
                <a:gd name="T0" fmla="*/ 57 w 57"/>
                <a:gd name="T1" fmla="*/ 22 h 58"/>
                <a:gd name="T2" fmla="*/ 57 w 57"/>
                <a:gd name="T3" fmla="*/ 17 h 58"/>
                <a:gd name="T4" fmla="*/ 56 w 57"/>
                <a:gd name="T5" fmla="*/ 13 h 58"/>
                <a:gd name="T6" fmla="*/ 52 w 57"/>
                <a:gd name="T7" fmla="*/ 8 h 58"/>
                <a:gd name="T8" fmla="*/ 47 w 57"/>
                <a:gd name="T9" fmla="*/ 4 h 58"/>
                <a:gd name="T10" fmla="*/ 41 w 57"/>
                <a:gd name="T11" fmla="*/ 1 h 58"/>
                <a:gd name="T12" fmla="*/ 34 w 57"/>
                <a:gd name="T13" fmla="*/ 0 h 58"/>
                <a:gd name="T14" fmla="*/ 27 w 57"/>
                <a:gd name="T15" fmla="*/ 0 h 58"/>
                <a:gd name="T16" fmla="*/ 18 w 57"/>
                <a:gd name="T17" fmla="*/ 3 h 58"/>
                <a:gd name="T18" fmla="*/ 11 w 57"/>
                <a:gd name="T19" fmla="*/ 8 h 58"/>
                <a:gd name="T20" fmla="*/ 5 w 57"/>
                <a:gd name="T21" fmla="*/ 16 h 58"/>
                <a:gd name="T22" fmla="*/ 1 w 57"/>
                <a:gd name="T23" fmla="*/ 25 h 58"/>
                <a:gd name="T24" fmla="*/ 0 w 57"/>
                <a:gd name="T25" fmla="*/ 34 h 58"/>
                <a:gd name="T26" fmla="*/ 1 w 57"/>
                <a:gd name="T27" fmla="*/ 43 h 58"/>
                <a:gd name="T28" fmla="*/ 6 w 57"/>
                <a:gd name="T29" fmla="*/ 50 h 58"/>
                <a:gd name="T30" fmla="*/ 13 w 57"/>
                <a:gd name="T31" fmla="*/ 56 h 58"/>
                <a:gd name="T32" fmla="*/ 25 w 57"/>
                <a:gd name="T33" fmla="*/ 58 h 58"/>
                <a:gd name="T34" fmla="*/ 41 w 57"/>
                <a:gd name="T35" fmla="*/ 56 h 58"/>
                <a:gd name="T36" fmla="*/ 41 w 57"/>
                <a:gd name="T37" fmla="*/ 48 h 58"/>
                <a:gd name="T38" fmla="*/ 34 w 57"/>
                <a:gd name="T39" fmla="*/ 40 h 58"/>
                <a:gd name="T40" fmla="*/ 30 w 57"/>
                <a:gd name="T41" fmla="*/ 36 h 58"/>
                <a:gd name="T42" fmla="*/ 29 w 57"/>
                <a:gd name="T43" fmla="*/ 32 h 58"/>
                <a:gd name="T44" fmla="*/ 28 w 57"/>
                <a:gd name="T45" fmla="*/ 25 h 58"/>
                <a:gd name="T46" fmla="*/ 30 w 57"/>
                <a:gd name="T47" fmla="*/ 19 h 58"/>
                <a:gd name="T48" fmla="*/ 40 w 57"/>
                <a:gd name="T49" fmla="*/ 21 h 58"/>
                <a:gd name="T50" fmla="*/ 51 w 57"/>
                <a:gd name="T51" fmla="*/ 26 h 58"/>
                <a:gd name="T52" fmla="*/ 56 w 57"/>
                <a:gd name="T53" fmla="*/ 25 h 58"/>
                <a:gd name="T54" fmla="*/ 57 w 57"/>
                <a:gd name="T55" fmla="*/ 23 h 58"/>
                <a:gd name="T56" fmla="*/ 57 w 57"/>
                <a:gd name="T57" fmla="*/ 22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58"/>
                <a:gd name="T89" fmla="*/ 57 w 57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58">
                  <a:moveTo>
                    <a:pt x="57" y="22"/>
                  </a:moveTo>
                  <a:lnTo>
                    <a:pt x="57" y="17"/>
                  </a:lnTo>
                  <a:lnTo>
                    <a:pt x="56" y="13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6"/>
                  </a:lnTo>
                  <a:lnTo>
                    <a:pt x="1" y="25"/>
                  </a:lnTo>
                  <a:lnTo>
                    <a:pt x="0" y="34"/>
                  </a:lnTo>
                  <a:lnTo>
                    <a:pt x="1" y="43"/>
                  </a:lnTo>
                  <a:lnTo>
                    <a:pt x="6" y="50"/>
                  </a:lnTo>
                  <a:lnTo>
                    <a:pt x="13" y="56"/>
                  </a:lnTo>
                  <a:lnTo>
                    <a:pt x="25" y="58"/>
                  </a:lnTo>
                  <a:lnTo>
                    <a:pt x="41" y="56"/>
                  </a:lnTo>
                  <a:lnTo>
                    <a:pt x="41" y="48"/>
                  </a:lnTo>
                  <a:lnTo>
                    <a:pt x="34" y="40"/>
                  </a:lnTo>
                  <a:lnTo>
                    <a:pt x="30" y="36"/>
                  </a:lnTo>
                  <a:lnTo>
                    <a:pt x="29" y="32"/>
                  </a:lnTo>
                  <a:lnTo>
                    <a:pt x="28" y="25"/>
                  </a:lnTo>
                  <a:lnTo>
                    <a:pt x="30" y="19"/>
                  </a:lnTo>
                  <a:lnTo>
                    <a:pt x="40" y="21"/>
                  </a:lnTo>
                  <a:lnTo>
                    <a:pt x="51" y="26"/>
                  </a:lnTo>
                  <a:lnTo>
                    <a:pt x="56" y="25"/>
                  </a:lnTo>
                  <a:lnTo>
                    <a:pt x="57" y="23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4" name="Freeform 49"/>
            <p:cNvSpPr>
              <a:spLocks/>
            </p:cNvSpPr>
            <p:nvPr/>
          </p:nvSpPr>
          <p:spPr bwMode="auto">
            <a:xfrm>
              <a:off x="2505" y="3365"/>
              <a:ext cx="57" cy="57"/>
            </a:xfrm>
            <a:custGeom>
              <a:avLst/>
              <a:gdLst>
                <a:gd name="T0" fmla="*/ 57 w 57"/>
                <a:gd name="T1" fmla="*/ 22 h 57"/>
                <a:gd name="T2" fmla="*/ 57 w 57"/>
                <a:gd name="T3" fmla="*/ 17 h 57"/>
                <a:gd name="T4" fmla="*/ 56 w 57"/>
                <a:gd name="T5" fmla="*/ 12 h 57"/>
                <a:gd name="T6" fmla="*/ 52 w 57"/>
                <a:gd name="T7" fmla="*/ 8 h 57"/>
                <a:gd name="T8" fmla="*/ 47 w 57"/>
                <a:gd name="T9" fmla="*/ 4 h 57"/>
                <a:gd name="T10" fmla="*/ 41 w 57"/>
                <a:gd name="T11" fmla="*/ 1 h 57"/>
                <a:gd name="T12" fmla="*/ 34 w 57"/>
                <a:gd name="T13" fmla="*/ 0 h 57"/>
                <a:gd name="T14" fmla="*/ 27 w 57"/>
                <a:gd name="T15" fmla="*/ 0 h 57"/>
                <a:gd name="T16" fmla="*/ 18 w 57"/>
                <a:gd name="T17" fmla="*/ 3 h 57"/>
                <a:gd name="T18" fmla="*/ 11 w 57"/>
                <a:gd name="T19" fmla="*/ 8 h 57"/>
                <a:gd name="T20" fmla="*/ 5 w 57"/>
                <a:gd name="T21" fmla="*/ 14 h 57"/>
                <a:gd name="T22" fmla="*/ 1 w 57"/>
                <a:gd name="T23" fmla="*/ 23 h 57"/>
                <a:gd name="T24" fmla="*/ 0 w 57"/>
                <a:gd name="T25" fmla="*/ 32 h 57"/>
                <a:gd name="T26" fmla="*/ 1 w 57"/>
                <a:gd name="T27" fmla="*/ 41 h 57"/>
                <a:gd name="T28" fmla="*/ 6 w 57"/>
                <a:gd name="T29" fmla="*/ 49 h 57"/>
                <a:gd name="T30" fmla="*/ 13 w 57"/>
                <a:gd name="T31" fmla="*/ 54 h 57"/>
                <a:gd name="T32" fmla="*/ 25 w 57"/>
                <a:gd name="T33" fmla="*/ 57 h 57"/>
                <a:gd name="T34" fmla="*/ 41 w 57"/>
                <a:gd name="T35" fmla="*/ 54 h 57"/>
                <a:gd name="T36" fmla="*/ 41 w 57"/>
                <a:gd name="T37" fmla="*/ 48 h 57"/>
                <a:gd name="T38" fmla="*/ 34 w 57"/>
                <a:gd name="T39" fmla="*/ 40 h 57"/>
                <a:gd name="T40" fmla="*/ 30 w 57"/>
                <a:gd name="T41" fmla="*/ 36 h 57"/>
                <a:gd name="T42" fmla="*/ 29 w 57"/>
                <a:gd name="T43" fmla="*/ 32 h 57"/>
                <a:gd name="T44" fmla="*/ 28 w 57"/>
                <a:gd name="T45" fmla="*/ 25 h 57"/>
                <a:gd name="T46" fmla="*/ 30 w 57"/>
                <a:gd name="T47" fmla="*/ 18 h 57"/>
                <a:gd name="T48" fmla="*/ 40 w 57"/>
                <a:gd name="T49" fmla="*/ 21 h 57"/>
                <a:gd name="T50" fmla="*/ 51 w 57"/>
                <a:gd name="T51" fmla="*/ 25 h 57"/>
                <a:gd name="T52" fmla="*/ 56 w 57"/>
                <a:gd name="T53" fmla="*/ 25 h 57"/>
                <a:gd name="T54" fmla="*/ 57 w 57"/>
                <a:gd name="T55" fmla="*/ 23 h 57"/>
                <a:gd name="T56" fmla="*/ 57 w 57"/>
                <a:gd name="T57" fmla="*/ 22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57"/>
                <a:gd name="T89" fmla="*/ 57 w 57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57">
                  <a:moveTo>
                    <a:pt x="57" y="22"/>
                  </a:moveTo>
                  <a:lnTo>
                    <a:pt x="57" y="17"/>
                  </a:lnTo>
                  <a:lnTo>
                    <a:pt x="56" y="12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4"/>
                  </a:lnTo>
                  <a:lnTo>
                    <a:pt x="1" y="23"/>
                  </a:lnTo>
                  <a:lnTo>
                    <a:pt x="0" y="32"/>
                  </a:lnTo>
                  <a:lnTo>
                    <a:pt x="1" y="41"/>
                  </a:lnTo>
                  <a:lnTo>
                    <a:pt x="6" y="49"/>
                  </a:lnTo>
                  <a:lnTo>
                    <a:pt x="13" y="54"/>
                  </a:lnTo>
                  <a:lnTo>
                    <a:pt x="25" y="57"/>
                  </a:lnTo>
                  <a:lnTo>
                    <a:pt x="41" y="54"/>
                  </a:lnTo>
                  <a:lnTo>
                    <a:pt x="41" y="48"/>
                  </a:lnTo>
                  <a:lnTo>
                    <a:pt x="34" y="40"/>
                  </a:lnTo>
                  <a:lnTo>
                    <a:pt x="30" y="36"/>
                  </a:lnTo>
                  <a:lnTo>
                    <a:pt x="29" y="32"/>
                  </a:lnTo>
                  <a:lnTo>
                    <a:pt x="28" y="25"/>
                  </a:lnTo>
                  <a:lnTo>
                    <a:pt x="30" y="18"/>
                  </a:lnTo>
                  <a:lnTo>
                    <a:pt x="40" y="21"/>
                  </a:lnTo>
                  <a:lnTo>
                    <a:pt x="51" y="25"/>
                  </a:lnTo>
                  <a:lnTo>
                    <a:pt x="56" y="25"/>
                  </a:lnTo>
                  <a:lnTo>
                    <a:pt x="57" y="23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5" name="Freeform 50"/>
            <p:cNvSpPr>
              <a:spLocks/>
            </p:cNvSpPr>
            <p:nvPr/>
          </p:nvSpPr>
          <p:spPr bwMode="auto">
            <a:xfrm>
              <a:off x="4549" y="3404"/>
              <a:ext cx="113" cy="305"/>
            </a:xfrm>
            <a:custGeom>
              <a:avLst/>
              <a:gdLst>
                <a:gd name="T0" fmla="*/ 0 w 113"/>
                <a:gd name="T1" fmla="*/ 305 h 305"/>
                <a:gd name="T2" fmla="*/ 5 w 113"/>
                <a:gd name="T3" fmla="*/ 300 h 305"/>
                <a:gd name="T4" fmla="*/ 11 w 113"/>
                <a:gd name="T5" fmla="*/ 296 h 305"/>
                <a:gd name="T6" fmla="*/ 17 w 113"/>
                <a:gd name="T7" fmla="*/ 293 h 305"/>
                <a:gd name="T8" fmla="*/ 23 w 113"/>
                <a:gd name="T9" fmla="*/ 291 h 305"/>
                <a:gd name="T10" fmla="*/ 29 w 113"/>
                <a:gd name="T11" fmla="*/ 288 h 305"/>
                <a:gd name="T12" fmla="*/ 38 w 113"/>
                <a:gd name="T13" fmla="*/ 287 h 305"/>
                <a:gd name="T14" fmla="*/ 45 w 113"/>
                <a:gd name="T15" fmla="*/ 284 h 305"/>
                <a:gd name="T16" fmla="*/ 55 w 113"/>
                <a:gd name="T17" fmla="*/ 283 h 305"/>
                <a:gd name="T18" fmla="*/ 64 w 113"/>
                <a:gd name="T19" fmla="*/ 282 h 305"/>
                <a:gd name="T20" fmla="*/ 74 w 113"/>
                <a:gd name="T21" fmla="*/ 279 h 305"/>
                <a:gd name="T22" fmla="*/ 84 w 113"/>
                <a:gd name="T23" fmla="*/ 278 h 305"/>
                <a:gd name="T24" fmla="*/ 93 w 113"/>
                <a:gd name="T25" fmla="*/ 275 h 305"/>
                <a:gd name="T26" fmla="*/ 101 w 113"/>
                <a:gd name="T27" fmla="*/ 273 h 305"/>
                <a:gd name="T28" fmla="*/ 107 w 113"/>
                <a:gd name="T29" fmla="*/ 268 h 305"/>
                <a:gd name="T30" fmla="*/ 112 w 113"/>
                <a:gd name="T31" fmla="*/ 262 h 305"/>
                <a:gd name="T32" fmla="*/ 113 w 113"/>
                <a:gd name="T33" fmla="*/ 255 h 305"/>
                <a:gd name="T34" fmla="*/ 113 w 113"/>
                <a:gd name="T35" fmla="*/ 49 h 305"/>
                <a:gd name="T36" fmla="*/ 112 w 113"/>
                <a:gd name="T37" fmla="*/ 41 h 305"/>
                <a:gd name="T38" fmla="*/ 107 w 113"/>
                <a:gd name="T39" fmla="*/ 36 h 305"/>
                <a:gd name="T40" fmla="*/ 101 w 113"/>
                <a:gd name="T41" fmla="*/ 31 h 305"/>
                <a:gd name="T42" fmla="*/ 93 w 113"/>
                <a:gd name="T43" fmla="*/ 28 h 305"/>
                <a:gd name="T44" fmla="*/ 84 w 113"/>
                <a:gd name="T45" fmla="*/ 26 h 305"/>
                <a:gd name="T46" fmla="*/ 74 w 113"/>
                <a:gd name="T47" fmla="*/ 24 h 305"/>
                <a:gd name="T48" fmla="*/ 64 w 113"/>
                <a:gd name="T49" fmla="*/ 22 h 305"/>
                <a:gd name="T50" fmla="*/ 55 w 113"/>
                <a:gd name="T51" fmla="*/ 20 h 305"/>
                <a:gd name="T52" fmla="*/ 45 w 113"/>
                <a:gd name="T53" fmla="*/ 19 h 305"/>
                <a:gd name="T54" fmla="*/ 38 w 113"/>
                <a:gd name="T55" fmla="*/ 17 h 305"/>
                <a:gd name="T56" fmla="*/ 29 w 113"/>
                <a:gd name="T57" fmla="*/ 15 h 305"/>
                <a:gd name="T58" fmla="*/ 23 w 113"/>
                <a:gd name="T59" fmla="*/ 14 h 305"/>
                <a:gd name="T60" fmla="*/ 17 w 113"/>
                <a:gd name="T61" fmla="*/ 11 h 305"/>
                <a:gd name="T62" fmla="*/ 11 w 113"/>
                <a:gd name="T63" fmla="*/ 9 h 305"/>
                <a:gd name="T64" fmla="*/ 5 w 113"/>
                <a:gd name="T65" fmla="*/ 5 h 305"/>
                <a:gd name="T66" fmla="*/ 0 w 113"/>
                <a:gd name="T67" fmla="*/ 0 h 305"/>
                <a:gd name="T68" fmla="*/ 0 w 113"/>
                <a:gd name="T69" fmla="*/ 305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5"/>
                <a:gd name="T107" fmla="*/ 113 w 113"/>
                <a:gd name="T108" fmla="*/ 305 h 3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5">
                  <a:moveTo>
                    <a:pt x="0" y="305"/>
                  </a:moveTo>
                  <a:lnTo>
                    <a:pt x="5" y="300"/>
                  </a:lnTo>
                  <a:lnTo>
                    <a:pt x="11" y="296"/>
                  </a:lnTo>
                  <a:lnTo>
                    <a:pt x="17" y="293"/>
                  </a:lnTo>
                  <a:lnTo>
                    <a:pt x="23" y="291"/>
                  </a:lnTo>
                  <a:lnTo>
                    <a:pt x="29" y="288"/>
                  </a:lnTo>
                  <a:lnTo>
                    <a:pt x="38" y="287"/>
                  </a:lnTo>
                  <a:lnTo>
                    <a:pt x="45" y="284"/>
                  </a:lnTo>
                  <a:lnTo>
                    <a:pt x="55" y="283"/>
                  </a:lnTo>
                  <a:lnTo>
                    <a:pt x="64" y="282"/>
                  </a:lnTo>
                  <a:lnTo>
                    <a:pt x="74" y="279"/>
                  </a:lnTo>
                  <a:lnTo>
                    <a:pt x="84" y="278"/>
                  </a:lnTo>
                  <a:lnTo>
                    <a:pt x="93" y="275"/>
                  </a:lnTo>
                  <a:lnTo>
                    <a:pt x="101" y="273"/>
                  </a:lnTo>
                  <a:lnTo>
                    <a:pt x="107" y="268"/>
                  </a:lnTo>
                  <a:lnTo>
                    <a:pt x="112" y="262"/>
                  </a:lnTo>
                  <a:lnTo>
                    <a:pt x="113" y="255"/>
                  </a:lnTo>
                  <a:lnTo>
                    <a:pt x="113" y="49"/>
                  </a:lnTo>
                  <a:lnTo>
                    <a:pt x="112" y="41"/>
                  </a:lnTo>
                  <a:lnTo>
                    <a:pt x="107" y="36"/>
                  </a:lnTo>
                  <a:lnTo>
                    <a:pt x="101" y="31"/>
                  </a:lnTo>
                  <a:lnTo>
                    <a:pt x="93" y="28"/>
                  </a:lnTo>
                  <a:lnTo>
                    <a:pt x="84" y="26"/>
                  </a:lnTo>
                  <a:lnTo>
                    <a:pt x="74" y="24"/>
                  </a:lnTo>
                  <a:lnTo>
                    <a:pt x="64" y="22"/>
                  </a:lnTo>
                  <a:lnTo>
                    <a:pt x="55" y="20"/>
                  </a:lnTo>
                  <a:lnTo>
                    <a:pt x="45" y="19"/>
                  </a:lnTo>
                  <a:lnTo>
                    <a:pt x="38" y="17"/>
                  </a:lnTo>
                  <a:lnTo>
                    <a:pt x="29" y="15"/>
                  </a:lnTo>
                  <a:lnTo>
                    <a:pt x="23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66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6" name="Freeform 51"/>
            <p:cNvSpPr>
              <a:spLocks/>
            </p:cNvSpPr>
            <p:nvPr/>
          </p:nvSpPr>
          <p:spPr bwMode="auto">
            <a:xfrm>
              <a:off x="4547" y="3683"/>
              <a:ext cx="57" cy="29"/>
            </a:xfrm>
            <a:custGeom>
              <a:avLst/>
              <a:gdLst>
                <a:gd name="T0" fmla="*/ 57 w 57"/>
                <a:gd name="T1" fmla="*/ 0 h 29"/>
                <a:gd name="T2" fmla="*/ 57 w 57"/>
                <a:gd name="T3" fmla="*/ 0 h 29"/>
                <a:gd name="T4" fmla="*/ 47 w 57"/>
                <a:gd name="T5" fmla="*/ 2 h 29"/>
                <a:gd name="T6" fmla="*/ 40 w 57"/>
                <a:gd name="T7" fmla="*/ 4 h 29"/>
                <a:gd name="T8" fmla="*/ 31 w 57"/>
                <a:gd name="T9" fmla="*/ 5 h 29"/>
                <a:gd name="T10" fmla="*/ 24 w 57"/>
                <a:gd name="T11" fmla="*/ 8 h 29"/>
                <a:gd name="T12" fmla="*/ 18 w 57"/>
                <a:gd name="T13" fmla="*/ 11 h 29"/>
                <a:gd name="T14" fmla="*/ 12 w 57"/>
                <a:gd name="T15" fmla="*/ 13 h 29"/>
                <a:gd name="T16" fmla="*/ 5 w 57"/>
                <a:gd name="T17" fmla="*/ 17 h 29"/>
                <a:gd name="T18" fmla="*/ 0 w 57"/>
                <a:gd name="T19" fmla="*/ 24 h 29"/>
                <a:gd name="T20" fmla="*/ 5 w 57"/>
                <a:gd name="T21" fmla="*/ 29 h 29"/>
                <a:gd name="T22" fmla="*/ 9 w 57"/>
                <a:gd name="T23" fmla="*/ 25 h 29"/>
                <a:gd name="T24" fmla="*/ 14 w 57"/>
                <a:gd name="T25" fmla="*/ 21 h 29"/>
                <a:gd name="T26" fmla="*/ 20 w 57"/>
                <a:gd name="T27" fmla="*/ 18 h 29"/>
                <a:gd name="T28" fmla="*/ 26 w 57"/>
                <a:gd name="T29" fmla="*/ 16 h 29"/>
                <a:gd name="T30" fmla="*/ 31 w 57"/>
                <a:gd name="T31" fmla="*/ 13 h 29"/>
                <a:gd name="T32" fmla="*/ 40 w 57"/>
                <a:gd name="T33" fmla="*/ 12 h 29"/>
                <a:gd name="T34" fmla="*/ 47 w 57"/>
                <a:gd name="T35" fmla="*/ 9 h 29"/>
                <a:gd name="T36" fmla="*/ 57 w 57"/>
                <a:gd name="T37" fmla="*/ 8 h 29"/>
                <a:gd name="T38" fmla="*/ 57 w 57"/>
                <a:gd name="T39" fmla="*/ 8 h 29"/>
                <a:gd name="T40" fmla="*/ 57 w 57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57" y="0"/>
                  </a:moveTo>
                  <a:lnTo>
                    <a:pt x="57" y="0"/>
                  </a:lnTo>
                  <a:lnTo>
                    <a:pt x="47" y="2"/>
                  </a:lnTo>
                  <a:lnTo>
                    <a:pt x="40" y="4"/>
                  </a:lnTo>
                  <a:lnTo>
                    <a:pt x="31" y="5"/>
                  </a:lnTo>
                  <a:lnTo>
                    <a:pt x="24" y="8"/>
                  </a:lnTo>
                  <a:lnTo>
                    <a:pt x="18" y="11"/>
                  </a:lnTo>
                  <a:lnTo>
                    <a:pt x="12" y="13"/>
                  </a:lnTo>
                  <a:lnTo>
                    <a:pt x="5" y="17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9" y="25"/>
                  </a:lnTo>
                  <a:lnTo>
                    <a:pt x="14" y="21"/>
                  </a:lnTo>
                  <a:lnTo>
                    <a:pt x="20" y="18"/>
                  </a:lnTo>
                  <a:lnTo>
                    <a:pt x="26" y="16"/>
                  </a:lnTo>
                  <a:lnTo>
                    <a:pt x="31" y="13"/>
                  </a:lnTo>
                  <a:lnTo>
                    <a:pt x="40" y="12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7" name="Freeform 52"/>
            <p:cNvSpPr>
              <a:spLocks/>
            </p:cNvSpPr>
            <p:nvPr/>
          </p:nvSpPr>
          <p:spPr bwMode="auto">
            <a:xfrm>
              <a:off x="4604" y="3659"/>
              <a:ext cx="63" cy="32"/>
            </a:xfrm>
            <a:custGeom>
              <a:avLst/>
              <a:gdLst>
                <a:gd name="T0" fmla="*/ 53 w 63"/>
                <a:gd name="T1" fmla="*/ 0 h 32"/>
                <a:gd name="T2" fmla="*/ 53 w 63"/>
                <a:gd name="T3" fmla="*/ 0 h 32"/>
                <a:gd name="T4" fmla="*/ 53 w 63"/>
                <a:gd name="T5" fmla="*/ 6 h 32"/>
                <a:gd name="T6" fmla="*/ 49 w 63"/>
                <a:gd name="T7" fmla="*/ 10 h 32"/>
                <a:gd name="T8" fmla="*/ 44 w 63"/>
                <a:gd name="T9" fmla="*/ 14 h 32"/>
                <a:gd name="T10" fmla="*/ 37 w 63"/>
                <a:gd name="T11" fmla="*/ 16 h 32"/>
                <a:gd name="T12" fmla="*/ 29 w 63"/>
                <a:gd name="T13" fmla="*/ 19 h 32"/>
                <a:gd name="T14" fmla="*/ 19 w 63"/>
                <a:gd name="T15" fmla="*/ 20 h 32"/>
                <a:gd name="T16" fmla="*/ 9 w 63"/>
                <a:gd name="T17" fmla="*/ 23 h 32"/>
                <a:gd name="T18" fmla="*/ 0 w 63"/>
                <a:gd name="T19" fmla="*/ 24 h 32"/>
                <a:gd name="T20" fmla="*/ 0 w 63"/>
                <a:gd name="T21" fmla="*/ 32 h 32"/>
                <a:gd name="T22" fmla="*/ 9 w 63"/>
                <a:gd name="T23" fmla="*/ 31 h 32"/>
                <a:gd name="T24" fmla="*/ 19 w 63"/>
                <a:gd name="T25" fmla="*/ 28 h 32"/>
                <a:gd name="T26" fmla="*/ 29 w 63"/>
                <a:gd name="T27" fmla="*/ 27 h 32"/>
                <a:gd name="T28" fmla="*/ 40 w 63"/>
                <a:gd name="T29" fmla="*/ 24 h 32"/>
                <a:gd name="T30" fmla="*/ 47 w 63"/>
                <a:gd name="T31" fmla="*/ 22 h 32"/>
                <a:gd name="T32" fmla="*/ 54 w 63"/>
                <a:gd name="T33" fmla="*/ 15 h 32"/>
                <a:gd name="T34" fmla="*/ 60 w 63"/>
                <a:gd name="T35" fmla="*/ 9 h 32"/>
                <a:gd name="T36" fmla="*/ 63 w 63"/>
                <a:gd name="T37" fmla="*/ 0 h 32"/>
                <a:gd name="T38" fmla="*/ 63 w 63"/>
                <a:gd name="T39" fmla="*/ 0 h 32"/>
                <a:gd name="T40" fmla="*/ 5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53" y="0"/>
                  </a:moveTo>
                  <a:lnTo>
                    <a:pt x="53" y="0"/>
                  </a:lnTo>
                  <a:lnTo>
                    <a:pt x="53" y="6"/>
                  </a:lnTo>
                  <a:lnTo>
                    <a:pt x="49" y="10"/>
                  </a:lnTo>
                  <a:lnTo>
                    <a:pt x="44" y="14"/>
                  </a:lnTo>
                  <a:lnTo>
                    <a:pt x="37" y="16"/>
                  </a:lnTo>
                  <a:lnTo>
                    <a:pt x="29" y="19"/>
                  </a:lnTo>
                  <a:lnTo>
                    <a:pt x="19" y="20"/>
                  </a:lnTo>
                  <a:lnTo>
                    <a:pt x="9" y="23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9" y="31"/>
                  </a:lnTo>
                  <a:lnTo>
                    <a:pt x="19" y="28"/>
                  </a:lnTo>
                  <a:lnTo>
                    <a:pt x="29" y="27"/>
                  </a:lnTo>
                  <a:lnTo>
                    <a:pt x="40" y="24"/>
                  </a:lnTo>
                  <a:lnTo>
                    <a:pt x="47" y="22"/>
                  </a:lnTo>
                  <a:lnTo>
                    <a:pt x="54" y="15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8" name="Freeform 53"/>
            <p:cNvSpPr>
              <a:spLocks/>
            </p:cNvSpPr>
            <p:nvPr/>
          </p:nvSpPr>
          <p:spPr bwMode="auto">
            <a:xfrm>
              <a:off x="4657" y="3453"/>
              <a:ext cx="10" cy="206"/>
            </a:xfrm>
            <a:custGeom>
              <a:avLst/>
              <a:gdLst>
                <a:gd name="T0" fmla="*/ 0 w 10"/>
                <a:gd name="T1" fmla="*/ 0 h 206"/>
                <a:gd name="T2" fmla="*/ 0 w 10"/>
                <a:gd name="T3" fmla="*/ 0 h 206"/>
                <a:gd name="T4" fmla="*/ 0 w 10"/>
                <a:gd name="T5" fmla="*/ 206 h 206"/>
                <a:gd name="T6" fmla="*/ 10 w 10"/>
                <a:gd name="T7" fmla="*/ 206 h 206"/>
                <a:gd name="T8" fmla="*/ 10 w 10"/>
                <a:gd name="T9" fmla="*/ 0 h 206"/>
                <a:gd name="T10" fmla="*/ 10 w 10"/>
                <a:gd name="T11" fmla="*/ 0 h 206"/>
                <a:gd name="T12" fmla="*/ 0 w 10"/>
                <a:gd name="T13" fmla="*/ 0 h 2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6"/>
                <a:gd name="T23" fmla="*/ 10 w 10"/>
                <a:gd name="T24" fmla="*/ 206 h 2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6">
                  <a:moveTo>
                    <a:pt x="0" y="0"/>
                  </a:moveTo>
                  <a:lnTo>
                    <a:pt x="0" y="0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9" name="Freeform 54"/>
            <p:cNvSpPr>
              <a:spLocks/>
            </p:cNvSpPr>
            <p:nvPr/>
          </p:nvSpPr>
          <p:spPr bwMode="auto">
            <a:xfrm>
              <a:off x="4604" y="3421"/>
              <a:ext cx="63" cy="32"/>
            </a:xfrm>
            <a:custGeom>
              <a:avLst/>
              <a:gdLst>
                <a:gd name="T0" fmla="*/ 0 w 63"/>
                <a:gd name="T1" fmla="*/ 7 h 32"/>
                <a:gd name="T2" fmla="*/ 0 w 63"/>
                <a:gd name="T3" fmla="*/ 7 h 32"/>
                <a:gd name="T4" fmla="*/ 9 w 63"/>
                <a:gd name="T5" fmla="*/ 9 h 32"/>
                <a:gd name="T6" fmla="*/ 19 w 63"/>
                <a:gd name="T7" fmla="*/ 11 h 32"/>
                <a:gd name="T8" fmla="*/ 29 w 63"/>
                <a:gd name="T9" fmla="*/ 12 h 32"/>
                <a:gd name="T10" fmla="*/ 37 w 63"/>
                <a:gd name="T11" fmla="*/ 15 h 32"/>
                <a:gd name="T12" fmla="*/ 44 w 63"/>
                <a:gd name="T13" fmla="*/ 18 h 32"/>
                <a:gd name="T14" fmla="*/ 49 w 63"/>
                <a:gd name="T15" fmla="*/ 22 h 32"/>
                <a:gd name="T16" fmla="*/ 53 w 63"/>
                <a:gd name="T17" fmla="*/ 25 h 32"/>
                <a:gd name="T18" fmla="*/ 53 w 63"/>
                <a:gd name="T19" fmla="*/ 32 h 32"/>
                <a:gd name="T20" fmla="*/ 63 w 63"/>
                <a:gd name="T21" fmla="*/ 32 h 32"/>
                <a:gd name="T22" fmla="*/ 60 w 63"/>
                <a:gd name="T23" fmla="*/ 23 h 32"/>
                <a:gd name="T24" fmla="*/ 54 w 63"/>
                <a:gd name="T25" fmla="*/ 16 h 32"/>
                <a:gd name="T26" fmla="*/ 47 w 63"/>
                <a:gd name="T27" fmla="*/ 10 h 32"/>
                <a:gd name="T28" fmla="*/ 40 w 63"/>
                <a:gd name="T29" fmla="*/ 7 h 32"/>
                <a:gd name="T30" fmla="*/ 29 w 63"/>
                <a:gd name="T31" fmla="*/ 5 h 32"/>
                <a:gd name="T32" fmla="*/ 19 w 63"/>
                <a:gd name="T33" fmla="*/ 3 h 32"/>
                <a:gd name="T34" fmla="*/ 9 w 63"/>
                <a:gd name="T35" fmla="*/ 1 h 32"/>
                <a:gd name="T36" fmla="*/ 0 w 63"/>
                <a:gd name="T37" fmla="*/ 0 h 32"/>
                <a:gd name="T38" fmla="*/ 0 w 63"/>
                <a:gd name="T39" fmla="*/ 0 h 32"/>
                <a:gd name="T40" fmla="*/ 0 w 63"/>
                <a:gd name="T41" fmla="*/ 7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7"/>
                  </a:moveTo>
                  <a:lnTo>
                    <a:pt x="0" y="7"/>
                  </a:lnTo>
                  <a:lnTo>
                    <a:pt x="9" y="9"/>
                  </a:lnTo>
                  <a:lnTo>
                    <a:pt x="19" y="11"/>
                  </a:lnTo>
                  <a:lnTo>
                    <a:pt x="29" y="12"/>
                  </a:lnTo>
                  <a:lnTo>
                    <a:pt x="37" y="15"/>
                  </a:lnTo>
                  <a:lnTo>
                    <a:pt x="44" y="18"/>
                  </a:lnTo>
                  <a:lnTo>
                    <a:pt x="49" y="22"/>
                  </a:lnTo>
                  <a:lnTo>
                    <a:pt x="53" y="25"/>
                  </a:lnTo>
                  <a:lnTo>
                    <a:pt x="53" y="32"/>
                  </a:lnTo>
                  <a:lnTo>
                    <a:pt x="63" y="32"/>
                  </a:lnTo>
                  <a:lnTo>
                    <a:pt x="60" y="23"/>
                  </a:lnTo>
                  <a:lnTo>
                    <a:pt x="54" y="16"/>
                  </a:lnTo>
                  <a:lnTo>
                    <a:pt x="47" y="10"/>
                  </a:lnTo>
                  <a:lnTo>
                    <a:pt x="40" y="7"/>
                  </a:lnTo>
                  <a:lnTo>
                    <a:pt x="29" y="5"/>
                  </a:lnTo>
                  <a:lnTo>
                    <a:pt x="19" y="3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0" name="Freeform 55"/>
            <p:cNvSpPr>
              <a:spLocks/>
            </p:cNvSpPr>
            <p:nvPr/>
          </p:nvSpPr>
          <p:spPr bwMode="auto">
            <a:xfrm>
              <a:off x="4544" y="3392"/>
              <a:ext cx="60" cy="36"/>
            </a:xfrm>
            <a:custGeom>
              <a:avLst/>
              <a:gdLst>
                <a:gd name="T0" fmla="*/ 10 w 60"/>
                <a:gd name="T1" fmla="*/ 12 h 36"/>
                <a:gd name="T2" fmla="*/ 3 w 60"/>
                <a:gd name="T3" fmla="*/ 14 h 36"/>
                <a:gd name="T4" fmla="*/ 8 w 60"/>
                <a:gd name="T5" fmla="*/ 21 h 36"/>
                <a:gd name="T6" fmla="*/ 15 w 60"/>
                <a:gd name="T7" fmla="*/ 25 h 36"/>
                <a:gd name="T8" fmla="*/ 21 w 60"/>
                <a:gd name="T9" fmla="*/ 27 h 36"/>
                <a:gd name="T10" fmla="*/ 27 w 60"/>
                <a:gd name="T11" fmla="*/ 30 h 36"/>
                <a:gd name="T12" fmla="*/ 34 w 60"/>
                <a:gd name="T13" fmla="*/ 31 h 36"/>
                <a:gd name="T14" fmla="*/ 43 w 60"/>
                <a:gd name="T15" fmla="*/ 32 h 36"/>
                <a:gd name="T16" fmla="*/ 50 w 60"/>
                <a:gd name="T17" fmla="*/ 35 h 36"/>
                <a:gd name="T18" fmla="*/ 60 w 60"/>
                <a:gd name="T19" fmla="*/ 36 h 36"/>
                <a:gd name="T20" fmla="*/ 60 w 60"/>
                <a:gd name="T21" fmla="*/ 29 h 36"/>
                <a:gd name="T22" fmla="*/ 50 w 60"/>
                <a:gd name="T23" fmla="*/ 27 h 36"/>
                <a:gd name="T24" fmla="*/ 43 w 60"/>
                <a:gd name="T25" fmla="*/ 25 h 36"/>
                <a:gd name="T26" fmla="*/ 34 w 60"/>
                <a:gd name="T27" fmla="*/ 23 h 36"/>
                <a:gd name="T28" fmla="*/ 29 w 60"/>
                <a:gd name="T29" fmla="*/ 22 h 36"/>
                <a:gd name="T30" fmla="*/ 23 w 60"/>
                <a:gd name="T31" fmla="*/ 20 h 36"/>
                <a:gd name="T32" fmla="*/ 17 w 60"/>
                <a:gd name="T33" fmla="*/ 17 h 36"/>
                <a:gd name="T34" fmla="*/ 12 w 60"/>
                <a:gd name="T35" fmla="*/ 13 h 36"/>
                <a:gd name="T36" fmla="*/ 8 w 60"/>
                <a:gd name="T37" fmla="*/ 9 h 36"/>
                <a:gd name="T38" fmla="*/ 0 w 60"/>
                <a:gd name="T39" fmla="*/ 12 h 36"/>
                <a:gd name="T40" fmla="*/ 8 w 60"/>
                <a:gd name="T41" fmla="*/ 9 h 36"/>
                <a:gd name="T42" fmla="*/ 0 w 60"/>
                <a:gd name="T43" fmla="*/ 0 h 36"/>
                <a:gd name="T44" fmla="*/ 0 w 60"/>
                <a:gd name="T45" fmla="*/ 12 h 36"/>
                <a:gd name="T46" fmla="*/ 10 w 60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6"/>
                <a:gd name="T74" fmla="*/ 60 w 60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6">
                  <a:moveTo>
                    <a:pt x="10" y="12"/>
                  </a:moveTo>
                  <a:lnTo>
                    <a:pt x="3" y="14"/>
                  </a:lnTo>
                  <a:lnTo>
                    <a:pt x="8" y="21"/>
                  </a:lnTo>
                  <a:lnTo>
                    <a:pt x="15" y="25"/>
                  </a:lnTo>
                  <a:lnTo>
                    <a:pt x="21" y="27"/>
                  </a:lnTo>
                  <a:lnTo>
                    <a:pt x="27" y="30"/>
                  </a:lnTo>
                  <a:lnTo>
                    <a:pt x="34" y="31"/>
                  </a:lnTo>
                  <a:lnTo>
                    <a:pt x="43" y="32"/>
                  </a:lnTo>
                  <a:lnTo>
                    <a:pt x="50" y="35"/>
                  </a:lnTo>
                  <a:lnTo>
                    <a:pt x="60" y="36"/>
                  </a:lnTo>
                  <a:lnTo>
                    <a:pt x="60" y="29"/>
                  </a:lnTo>
                  <a:lnTo>
                    <a:pt x="50" y="27"/>
                  </a:lnTo>
                  <a:lnTo>
                    <a:pt x="43" y="25"/>
                  </a:lnTo>
                  <a:lnTo>
                    <a:pt x="34" y="23"/>
                  </a:lnTo>
                  <a:lnTo>
                    <a:pt x="29" y="22"/>
                  </a:lnTo>
                  <a:lnTo>
                    <a:pt x="23" y="20"/>
                  </a:lnTo>
                  <a:lnTo>
                    <a:pt x="17" y="17"/>
                  </a:lnTo>
                  <a:lnTo>
                    <a:pt x="12" y="13"/>
                  </a:lnTo>
                  <a:lnTo>
                    <a:pt x="8" y="9"/>
                  </a:lnTo>
                  <a:lnTo>
                    <a:pt x="0" y="12"/>
                  </a:lnTo>
                  <a:lnTo>
                    <a:pt x="8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1" name="Freeform 56"/>
            <p:cNvSpPr>
              <a:spLocks/>
            </p:cNvSpPr>
            <p:nvPr/>
          </p:nvSpPr>
          <p:spPr bwMode="auto">
            <a:xfrm>
              <a:off x="4544" y="3404"/>
              <a:ext cx="10" cy="317"/>
            </a:xfrm>
            <a:custGeom>
              <a:avLst/>
              <a:gdLst>
                <a:gd name="T0" fmla="*/ 3 w 10"/>
                <a:gd name="T1" fmla="*/ 303 h 317"/>
                <a:gd name="T2" fmla="*/ 10 w 10"/>
                <a:gd name="T3" fmla="*/ 305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5 h 317"/>
                <a:gd name="T10" fmla="*/ 8 w 10"/>
                <a:gd name="T11" fmla="*/ 308 h 317"/>
                <a:gd name="T12" fmla="*/ 0 w 10"/>
                <a:gd name="T13" fmla="*/ 305 h 317"/>
                <a:gd name="T14" fmla="*/ 0 w 10"/>
                <a:gd name="T15" fmla="*/ 317 h 317"/>
                <a:gd name="T16" fmla="*/ 8 w 10"/>
                <a:gd name="T17" fmla="*/ 308 h 317"/>
                <a:gd name="T18" fmla="*/ 3 w 10"/>
                <a:gd name="T19" fmla="*/ 303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3" y="303"/>
                  </a:moveTo>
                  <a:lnTo>
                    <a:pt x="10" y="30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5"/>
                  </a:lnTo>
                  <a:lnTo>
                    <a:pt x="8" y="308"/>
                  </a:lnTo>
                  <a:lnTo>
                    <a:pt x="0" y="305"/>
                  </a:lnTo>
                  <a:lnTo>
                    <a:pt x="0" y="317"/>
                  </a:lnTo>
                  <a:lnTo>
                    <a:pt x="8" y="308"/>
                  </a:lnTo>
                  <a:lnTo>
                    <a:pt x="3" y="3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2" name="Freeform 57"/>
            <p:cNvSpPr>
              <a:spLocks/>
            </p:cNvSpPr>
            <p:nvPr/>
          </p:nvSpPr>
          <p:spPr bwMode="auto">
            <a:xfrm>
              <a:off x="4549" y="3122"/>
              <a:ext cx="113" cy="305"/>
            </a:xfrm>
            <a:custGeom>
              <a:avLst/>
              <a:gdLst>
                <a:gd name="T0" fmla="*/ 0 w 113"/>
                <a:gd name="T1" fmla="*/ 305 h 305"/>
                <a:gd name="T2" fmla="*/ 5 w 113"/>
                <a:gd name="T3" fmla="*/ 300 h 305"/>
                <a:gd name="T4" fmla="*/ 11 w 113"/>
                <a:gd name="T5" fmla="*/ 296 h 305"/>
                <a:gd name="T6" fmla="*/ 17 w 113"/>
                <a:gd name="T7" fmla="*/ 293 h 305"/>
                <a:gd name="T8" fmla="*/ 23 w 113"/>
                <a:gd name="T9" fmla="*/ 291 h 305"/>
                <a:gd name="T10" fmla="*/ 29 w 113"/>
                <a:gd name="T11" fmla="*/ 288 h 305"/>
                <a:gd name="T12" fmla="*/ 38 w 113"/>
                <a:gd name="T13" fmla="*/ 287 h 305"/>
                <a:gd name="T14" fmla="*/ 45 w 113"/>
                <a:gd name="T15" fmla="*/ 284 h 305"/>
                <a:gd name="T16" fmla="*/ 55 w 113"/>
                <a:gd name="T17" fmla="*/ 283 h 305"/>
                <a:gd name="T18" fmla="*/ 64 w 113"/>
                <a:gd name="T19" fmla="*/ 282 h 305"/>
                <a:gd name="T20" fmla="*/ 74 w 113"/>
                <a:gd name="T21" fmla="*/ 280 h 305"/>
                <a:gd name="T22" fmla="*/ 84 w 113"/>
                <a:gd name="T23" fmla="*/ 279 h 305"/>
                <a:gd name="T24" fmla="*/ 93 w 113"/>
                <a:gd name="T25" fmla="*/ 277 h 305"/>
                <a:gd name="T26" fmla="*/ 101 w 113"/>
                <a:gd name="T27" fmla="*/ 274 h 305"/>
                <a:gd name="T28" fmla="*/ 107 w 113"/>
                <a:gd name="T29" fmla="*/ 269 h 305"/>
                <a:gd name="T30" fmla="*/ 112 w 113"/>
                <a:gd name="T31" fmla="*/ 262 h 305"/>
                <a:gd name="T32" fmla="*/ 113 w 113"/>
                <a:gd name="T33" fmla="*/ 255 h 305"/>
                <a:gd name="T34" fmla="*/ 113 w 113"/>
                <a:gd name="T35" fmla="*/ 50 h 305"/>
                <a:gd name="T36" fmla="*/ 112 w 113"/>
                <a:gd name="T37" fmla="*/ 42 h 305"/>
                <a:gd name="T38" fmla="*/ 107 w 113"/>
                <a:gd name="T39" fmla="*/ 36 h 305"/>
                <a:gd name="T40" fmla="*/ 101 w 113"/>
                <a:gd name="T41" fmla="*/ 31 h 305"/>
                <a:gd name="T42" fmla="*/ 93 w 113"/>
                <a:gd name="T43" fmla="*/ 28 h 305"/>
                <a:gd name="T44" fmla="*/ 84 w 113"/>
                <a:gd name="T45" fmla="*/ 26 h 305"/>
                <a:gd name="T46" fmla="*/ 74 w 113"/>
                <a:gd name="T47" fmla="*/ 24 h 305"/>
                <a:gd name="T48" fmla="*/ 64 w 113"/>
                <a:gd name="T49" fmla="*/ 23 h 305"/>
                <a:gd name="T50" fmla="*/ 55 w 113"/>
                <a:gd name="T51" fmla="*/ 22 h 305"/>
                <a:gd name="T52" fmla="*/ 45 w 113"/>
                <a:gd name="T53" fmla="*/ 20 h 305"/>
                <a:gd name="T54" fmla="*/ 38 w 113"/>
                <a:gd name="T55" fmla="*/ 18 h 305"/>
                <a:gd name="T56" fmla="*/ 29 w 113"/>
                <a:gd name="T57" fmla="*/ 16 h 305"/>
                <a:gd name="T58" fmla="*/ 23 w 113"/>
                <a:gd name="T59" fmla="*/ 14 h 305"/>
                <a:gd name="T60" fmla="*/ 17 w 113"/>
                <a:gd name="T61" fmla="*/ 11 h 305"/>
                <a:gd name="T62" fmla="*/ 11 w 113"/>
                <a:gd name="T63" fmla="*/ 9 h 305"/>
                <a:gd name="T64" fmla="*/ 5 w 113"/>
                <a:gd name="T65" fmla="*/ 5 h 305"/>
                <a:gd name="T66" fmla="*/ 0 w 113"/>
                <a:gd name="T67" fmla="*/ 0 h 305"/>
                <a:gd name="T68" fmla="*/ 0 w 113"/>
                <a:gd name="T69" fmla="*/ 305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5"/>
                <a:gd name="T107" fmla="*/ 113 w 113"/>
                <a:gd name="T108" fmla="*/ 305 h 3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5">
                  <a:moveTo>
                    <a:pt x="0" y="305"/>
                  </a:moveTo>
                  <a:lnTo>
                    <a:pt x="5" y="300"/>
                  </a:lnTo>
                  <a:lnTo>
                    <a:pt x="11" y="296"/>
                  </a:lnTo>
                  <a:lnTo>
                    <a:pt x="17" y="293"/>
                  </a:lnTo>
                  <a:lnTo>
                    <a:pt x="23" y="291"/>
                  </a:lnTo>
                  <a:lnTo>
                    <a:pt x="29" y="288"/>
                  </a:lnTo>
                  <a:lnTo>
                    <a:pt x="38" y="287"/>
                  </a:lnTo>
                  <a:lnTo>
                    <a:pt x="45" y="284"/>
                  </a:lnTo>
                  <a:lnTo>
                    <a:pt x="55" y="283"/>
                  </a:lnTo>
                  <a:lnTo>
                    <a:pt x="64" y="282"/>
                  </a:lnTo>
                  <a:lnTo>
                    <a:pt x="74" y="280"/>
                  </a:lnTo>
                  <a:lnTo>
                    <a:pt x="84" y="279"/>
                  </a:lnTo>
                  <a:lnTo>
                    <a:pt x="93" y="277"/>
                  </a:lnTo>
                  <a:lnTo>
                    <a:pt x="101" y="274"/>
                  </a:lnTo>
                  <a:lnTo>
                    <a:pt x="107" y="269"/>
                  </a:lnTo>
                  <a:lnTo>
                    <a:pt x="112" y="262"/>
                  </a:lnTo>
                  <a:lnTo>
                    <a:pt x="113" y="255"/>
                  </a:lnTo>
                  <a:lnTo>
                    <a:pt x="113" y="50"/>
                  </a:lnTo>
                  <a:lnTo>
                    <a:pt x="112" y="42"/>
                  </a:lnTo>
                  <a:lnTo>
                    <a:pt x="107" y="36"/>
                  </a:lnTo>
                  <a:lnTo>
                    <a:pt x="101" y="31"/>
                  </a:lnTo>
                  <a:lnTo>
                    <a:pt x="93" y="28"/>
                  </a:lnTo>
                  <a:lnTo>
                    <a:pt x="84" y="26"/>
                  </a:lnTo>
                  <a:lnTo>
                    <a:pt x="74" y="24"/>
                  </a:lnTo>
                  <a:lnTo>
                    <a:pt x="64" y="23"/>
                  </a:lnTo>
                  <a:lnTo>
                    <a:pt x="55" y="22"/>
                  </a:lnTo>
                  <a:lnTo>
                    <a:pt x="45" y="20"/>
                  </a:lnTo>
                  <a:lnTo>
                    <a:pt x="38" y="18"/>
                  </a:lnTo>
                  <a:lnTo>
                    <a:pt x="29" y="16"/>
                  </a:lnTo>
                  <a:lnTo>
                    <a:pt x="23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8E00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3" name="Freeform 58"/>
            <p:cNvSpPr>
              <a:spLocks/>
            </p:cNvSpPr>
            <p:nvPr/>
          </p:nvSpPr>
          <p:spPr bwMode="auto">
            <a:xfrm>
              <a:off x="4547" y="3401"/>
              <a:ext cx="57" cy="29"/>
            </a:xfrm>
            <a:custGeom>
              <a:avLst/>
              <a:gdLst>
                <a:gd name="T0" fmla="*/ 57 w 57"/>
                <a:gd name="T1" fmla="*/ 0 h 29"/>
                <a:gd name="T2" fmla="*/ 57 w 57"/>
                <a:gd name="T3" fmla="*/ 0 h 29"/>
                <a:gd name="T4" fmla="*/ 47 w 57"/>
                <a:gd name="T5" fmla="*/ 1 h 29"/>
                <a:gd name="T6" fmla="*/ 40 w 57"/>
                <a:gd name="T7" fmla="*/ 4 h 29"/>
                <a:gd name="T8" fmla="*/ 31 w 57"/>
                <a:gd name="T9" fmla="*/ 5 h 29"/>
                <a:gd name="T10" fmla="*/ 24 w 57"/>
                <a:gd name="T11" fmla="*/ 8 h 29"/>
                <a:gd name="T12" fmla="*/ 18 w 57"/>
                <a:gd name="T13" fmla="*/ 11 h 29"/>
                <a:gd name="T14" fmla="*/ 12 w 57"/>
                <a:gd name="T15" fmla="*/ 13 h 29"/>
                <a:gd name="T16" fmla="*/ 5 w 57"/>
                <a:gd name="T17" fmla="*/ 17 h 29"/>
                <a:gd name="T18" fmla="*/ 0 w 57"/>
                <a:gd name="T19" fmla="*/ 23 h 29"/>
                <a:gd name="T20" fmla="*/ 5 w 57"/>
                <a:gd name="T21" fmla="*/ 29 h 29"/>
                <a:gd name="T22" fmla="*/ 9 w 57"/>
                <a:gd name="T23" fmla="*/ 25 h 29"/>
                <a:gd name="T24" fmla="*/ 14 w 57"/>
                <a:gd name="T25" fmla="*/ 21 h 29"/>
                <a:gd name="T26" fmla="*/ 20 w 57"/>
                <a:gd name="T27" fmla="*/ 18 h 29"/>
                <a:gd name="T28" fmla="*/ 26 w 57"/>
                <a:gd name="T29" fmla="*/ 16 h 29"/>
                <a:gd name="T30" fmla="*/ 31 w 57"/>
                <a:gd name="T31" fmla="*/ 13 h 29"/>
                <a:gd name="T32" fmla="*/ 40 w 57"/>
                <a:gd name="T33" fmla="*/ 12 h 29"/>
                <a:gd name="T34" fmla="*/ 47 w 57"/>
                <a:gd name="T35" fmla="*/ 9 h 29"/>
                <a:gd name="T36" fmla="*/ 57 w 57"/>
                <a:gd name="T37" fmla="*/ 8 h 29"/>
                <a:gd name="T38" fmla="*/ 57 w 57"/>
                <a:gd name="T39" fmla="*/ 8 h 29"/>
                <a:gd name="T40" fmla="*/ 57 w 57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57" y="0"/>
                  </a:moveTo>
                  <a:lnTo>
                    <a:pt x="57" y="0"/>
                  </a:lnTo>
                  <a:lnTo>
                    <a:pt x="47" y="1"/>
                  </a:lnTo>
                  <a:lnTo>
                    <a:pt x="40" y="4"/>
                  </a:lnTo>
                  <a:lnTo>
                    <a:pt x="31" y="5"/>
                  </a:lnTo>
                  <a:lnTo>
                    <a:pt x="24" y="8"/>
                  </a:lnTo>
                  <a:lnTo>
                    <a:pt x="18" y="11"/>
                  </a:lnTo>
                  <a:lnTo>
                    <a:pt x="12" y="13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5" y="29"/>
                  </a:lnTo>
                  <a:lnTo>
                    <a:pt x="9" y="25"/>
                  </a:lnTo>
                  <a:lnTo>
                    <a:pt x="14" y="21"/>
                  </a:lnTo>
                  <a:lnTo>
                    <a:pt x="20" y="18"/>
                  </a:lnTo>
                  <a:lnTo>
                    <a:pt x="26" y="16"/>
                  </a:lnTo>
                  <a:lnTo>
                    <a:pt x="31" y="13"/>
                  </a:lnTo>
                  <a:lnTo>
                    <a:pt x="40" y="12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4" name="Freeform 59"/>
            <p:cNvSpPr>
              <a:spLocks/>
            </p:cNvSpPr>
            <p:nvPr/>
          </p:nvSpPr>
          <p:spPr bwMode="auto">
            <a:xfrm>
              <a:off x="4604" y="3377"/>
              <a:ext cx="63" cy="32"/>
            </a:xfrm>
            <a:custGeom>
              <a:avLst/>
              <a:gdLst>
                <a:gd name="T0" fmla="*/ 53 w 63"/>
                <a:gd name="T1" fmla="*/ 0 h 32"/>
                <a:gd name="T2" fmla="*/ 53 w 63"/>
                <a:gd name="T3" fmla="*/ 0 h 32"/>
                <a:gd name="T4" fmla="*/ 53 w 63"/>
                <a:gd name="T5" fmla="*/ 6 h 32"/>
                <a:gd name="T6" fmla="*/ 49 w 63"/>
                <a:gd name="T7" fmla="*/ 11 h 32"/>
                <a:gd name="T8" fmla="*/ 44 w 63"/>
                <a:gd name="T9" fmla="*/ 15 h 32"/>
                <a:gd name="T10" fmla="*/ 37 w 63"/>
                <a:gd name="T11" fmla="*/ 18 h 32"/>
                <a:gd name="T12" fmla="*/ 29 w 63"/>
                <a:gd name="T13" fmla="*/ 20 h 32"/>
                <a:gd name="T14" fmla="*/ 19 w 63"/>
                <a:gd name="T15" fmla="*/ 22 h 32"/>
                <a:gd name="T16" fmla="*/ 9 w 63"/>
                <a:gd name="T17" fmla="*/ 23 h 32"/>
                <a:gd name="T18" fmla="*/ 0 w 63"/>
                <a:gd name="T19" fmla="*/ 24 h 32"/>
                <a:gd name="T20" fmla="*/ 0 w 63"/>
                <a:gd name="T21" fmla="*/ 32 h 32"/>
                <a:gd name="T22" fmla="*/ 9 w 63"/>
                <a:gd name="T23" fmla="*/ 31 h 32"/>
                <a:gd name="T24" fmla="*/ 19 w 63"/>
                <a:gd name="T25" fmla="*/ 29 h 32"/>
                <a:gd name="T26" fmla="*/ 29 w 63"/>
                <a:gd name="T27" fmla="*/ 28 h 32"/>
                <a:gd name="T28" fmla="*/ 40 w 63"/>
                <a:gd name="T29" fmla="*/ 25 h 32"/>
                <a:gd name="T30" fmla="*/ 47 w 63"/>
                <a:gd name="T31" fmla="*/ 23 h 32"/>
                <a:gd name="T32" fmla="*/ 54 w 63"/>
                <a:gd name="T33" fmla="*/ 16 h 32"/>
                <a:gd name="T34" fmla="*/ 60 w 63"/>
                <a:gd name="T35" fmla="*/ 9 h 32"/>
                <a:gd name="T36" fmla="*/ 63 w 63"/>
                <a:gd name="T37" fmla="*/ 0 h 32"/>
                <a:gd name="T38" fmla="*/ 63 w 63"/>
                <a:gd name="T39" fmla="*/ 0 h 32"/>
                <a:gd name="T40" fmla="*/ 5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53" y="0"/>
                  </a:moveTo>
                  <a:lnTo>
                    <a:pt x="53" y="0"/>
                  </a:lnTo>
                  <a:lnTo>
                    <a:pt x="53" y="6"/>
                  </a:lnTo>
                  <a:lnTo>
                    <a:pt x="49" y="11"/>
                  </a:lnTo>
                  <a:lnTo>
                    <a:pt x="44" y="15"/>
                  </a:lnTo>
                  <a:lnTo>
                    <a:pt x="37" y="18"/>
                  </a:lnTo>
                  <a:lnTo>
                    <a:pt x="29" y="20"/>
                  </a:lnTo>
                  <a:lnTo>
                    <a:pt x="19" y="22"/>
                  </a:lnTo>
                  <a:lnTo>
                    <a:pt x="9" y="23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9" y="31"/>
                  </a:lnTo>
                  <a:lnTo>
                    <a:pt x="19" y="29"/>
                  </a:lnTo>
                  <a:lnTo>
                    <a:pt x="29" y="28"/>
                  </a:lnTo>
                  <a:lnTo>
                    <a:pt x="40" y="25"/>
                  </a:lnTo>
                  <a:lnTo>
                    <a:pt x="47" y="23"/>
                  </a:lnTo>
                  <a:lnTo>
                    <a:pt x="54" y="16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5" name="Freeform 60"/>
            <p:cNvSpPr>
              <a:spLocks/>
            </p:cNvSpPr>
            <p:nvPr/>
          </p:nvSpPr>
          <p:spPr bwMode="auto">
            <a:xfrm>
              <a:off x="4657" y="3172"/>
              <a:ext cx="10" cy="205"/>
            </a:xfrm>
            <a:custGeom>
              <a:avLst/>
              <a:gdLst>
                <a:gd name="T0" fmla="*/ 0 w 10"/>
                <a:gd name="T1" fmla="*/ 0 h 205"/>
                <a:gd name="T2" fmla="*/ 0 w 10"/>
                <a:gd name="T3" fmla="*/ 0 h 205"/>
                <a:gd name="T4" fmla="*/ 0 w 10"/>
                <a:gd name="T5" fmla="*/ 205 h 205"/>
                <a:gd name="T6" fmla="*/ 10 w 10"/>
                <a:gd name="T7" fmla="*/ 205 h 205"/>
                <a:gd name="T8" fmla="*/ 10 w 10"/>
                <a:gd name="T9" fmla="*/ 0 h 205"/>
                <a:gd name="T10" fmla="*/ 10 w 10"/>
                <a:gd name="T11" fmla="*/ 0 h 205"/>
                <a:gd name="T12" fmla="*/ 0 w 10"/>
                <a:gd name="T13" fmla="*/ 0 h 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5"/>
                <a:gd name="T23" fmla="*/ 10 w 10"/>
                <a:gd name="T24" fmla="*/ 205 h 2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5">
                  <a:moveTo>
                    <a:pt x="0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10" y="20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6" name="Freeform 61"/>
            <p:cNvSpPr>
              <a:spLocks/>
            </p:cNvSpPr>
            <p:nvPr/>
          </p:nvSpPr>
          <p:spPr bwMode="auto">
            <a:xfrm>
              <a:off x="4604" y="3140"/>
              <a:ext cx="63" cy="32"/>
            </a:xfrm>
            <a:custGeom>
              <a:avLst/>
              <a:gdLst>
                <a:gd name="T0" fmla="*/ 0 w 63"/>
                <a:gd name="T1" fmla="*/ 8 h 32"/>
                <a:gd name="T2" fmla="*/ 0 w 63"/>
                <a:gd name="T3" fmla="*/ 8 h 32"/>
                <a:gd name="T4" fmla="*/ 9 w 63"/>
                <a:gd name="T5" fmla="*/ 9 h 32"/>
                <a:gd name="T6" fmla="*/ 19 w 63"/>
                <a:gd name="T7" fmla="*/ 10 h 32"/>
                <a:gd name="T8" fmla="*/ 29 w 63"/>
                <a:gd name="T9" fmla="*/ 11 h 32"/>
                <a:gd name="T10" fmla="*/ 37 w 63"/>
                <a:gd name="T11" fmla="*/ 14 h 32"/>
                <a:gd name="T12" fmla="*/ 44 w 63"/>
                <a:gd name="T13" fmla="*/ 17 h 32"/>
                <a:gd name="T14" fmla="*/ 49 w 63"/>
                <a:gd name="T15" fmla="*/ 20 h 32"/>
                <a:gd name="T16" fmla="*/ 53 w 63"/>
                <a:gd name="T17" fmla="*/ 26 h 32"/>
                <a:gd name="T18" fmla="*/ 53 w 63"/>
                <a:gd name="T19" fmla="*/ 32 h 32"/>
                <a:gd name="T20" fmla="*/ 63 w 63"/>
                <a:gd name="T21" fmla="*/ 32 h 32"/>
                <a:gd name="T22" fmla="*/ 60 w 63"/>
                <a:gd name="T23" fmla="*/ 23 h 32"/>
                <a:gd name="T24" fmla="*/ 54 w 63"/>
                <a:gd name="T25" fmla="*/ 15 h 32"/>
                <a:gd name="T26" fmla="*/ 47 w 63"/>
                <a:gd name="T27" fmla="*/ 9 h 32"/>
                <a:gd name="T28" fmla="*/ 40 w 63"/>
                <a:gd name="T29" fmla="*/ 6 h 32"/>
                <a:gd name="T30" fmla="*/ 29 w 63"/>
                <a:gd name="T31" fmla="*/ 4 h 32"/>
                <a:gd name="T32" fmla="*/ 19 w 63"/>
                <a:gd name="T33" fmla="*/ 2 h 32"/>
                <a:gd name="T34" fmla="*/ 9 w 63"/>
                <a:gd name="T35" fmla="*/ 1 h 32"/>
                <a:gd name="T36" fmla="*/ 0 w 63"/>
                <a:gd name="T37" fmla="*/ 0 h 32"/>
                <a:gd name="T38" fmla="*/ 0 w 63"/>
                <a:gd name="T39" fmla="*/ 0 h 32"/>
                <a:gd name="T40" fmla="*/ 0 w 63"/>
                <a:gd name="T41" fmla="*/ 8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9" y="10"/>
                  </a:lnTo>
                  <a:lnTo>
                    <a:pt x="29" y="11"/>
                  </a:lnTo>
                  <a:lnTo>
                    <a:pt x="37" y="14"/>
                  </a:lnTo>
                  <a:lnTo>
                    <a:pt x="44" y="17"/>
                  </a:lnTo>
                  <a:lnTo>
                    <a:pt x="49" y="20"/>
                  </a:lnTo>
                  <a:lnTo>
                    <a:pt x="53" y="26"/>
                  </a:lnTo>
                  <a:lnTo>
                    <a:pt x="53" y="32"/>
                  </a:lnTo>
                  <a:lnTo>
                    <a:pt x="63" y="32"/>
                  </a:lnTo>
                  <a:lnTo>
                    <a:pt x="60" y="23"/>
                  </a:lnTo>
                  <a:lnTo>
                    <a:pt x="54" y="15"/>
                  </a:lnTo>
                  <a:lnTo>
                    <a:pt x="47" y="9"/>
                  </a:lnTo>
                  <a:lnTo>
                    <a:pt x="40" y="6"/>
                  </a:lnTo>
                  <a:lnTo>
                    <a:pt x="29" y="4"/>
                  </a:lnTo>
                  <a:lnTo>
                    <a:pt x="19" y="2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7" name="Freeform 62"/>
            <p:cNvSpPr>
              <a:spLocks/>
            </p:cNvSpPr>
            <p:nvPr/>
          </p:nvSpPr>
          <p:spPr bwMode="auto">
            <a:xfrm>
              <a:off x="4544" y="3110"/>
              <a:ext cx="60" cy="38"/>
            </a:xfrm>
            <a:custGeom>
              <a:avLst/>
              <a:gdLst>
                <a:gd name="T0" fmla="*/ 10 w 60"/>
                <a:gd name="T1" fmla="*/ 12 h 38"/>
                <a:gd name="T2" fmla="*/ 3 w 60"/>
                <a:gd name="T3" fmla="*/ 14 h 38"/>
                <a:gd name="T4" fmla="*/ 8 w 60"/>
                <a:gd name="T5" fmla="*/ 21 h 38"/>
                <a:gd name="T6" fmla="*/ 15 w 60"/>
                <a:gd name="T7" fmla="*/ 25 h 38"/>
                <a:gd name="T8" fmla="*/ 21 w 60"/>
                <a:gd name="T9" fmla="*/ 27 h 38"/>
                <a:gd name="T10" fmla="*/ 27 w 60"/>
                <a:gd name="T11" fmla="*/ 30 h 38"/>
                <a:gd name="T12" fmla="*/ 34 w 60"/>
                <a:gd name="T13" fmla="*/ 32 h 38"/>
                <a:gd name="T14" fmla="*/ 43 w 60"/>
                <a:gd name="T15" fmla="*/ 34 h 38"/>
                <a:gd name="T16" fmla="*/ 50 w 60"/>
                <a:gd name="T17" fmla="*/ 36 h 38"/>
                <a:gd name="T18" fmla="*/ 60 w 60"/>
                <a:gd name="T19" fmla="*/ 38 h 38"/>
                <a:gd name="T20" fmla="*/ 60 w 60"/>
                <a:gd name="T21" fmla="*/ 30 h 38"/>
                <a:gd name="T22" fmla="*/ 50 w 60"/>
                <a:gd name="T23" fmla="*/ 28 h 38"/>
                <a:gd name="T24" fmla="*/ 43 w 60"/>
                <a:gd name="T25" fmla="*/ 26 h 38"/>
                <a:gd name="T26" fmla="*/ 34 w 60"/>
                <a:gd name="T27" fmla="*/ 25 h 38"/>
                <a:gd name="T28" fmla="*/ 29 w 60"/>
                <a:gd name="T29" fmla="*/ 22 h 38"/>
                <a:gd name="T30" fmla="*/ 23 w 60"/>
                <a:gd name="T31" fmla="*/ 19 h 38"/>
                <a:gd name="T32" fmla="*/ 17 w 60"/>
                <a:gd name="T33" fmla="*/ 17 h 38"/>
                <a:gd name="T34" fmla="*/ 12 w 60"/>
                <a:gd name="T35" fmla="*/ 13 h 38"/>
                <a:gd name="T36" fmla="*/ 8 w 60"/>
                <a:gd name="T37" fmla="*/ 9 h 38"/>
                <a:gd name="T38" fmla="*/ 0 w 60"/>
                <a:gd name="T39" fmla="*/ 12 h 38"/>
                <a:gd name="T40" fmla="*/ 8 w 60"/>
                <a:gd name="T41" fmla="*/ 9 h 38"/>
                <a:gd name="T42" fmla="*/ 0 w 60"/>
                <a:gd name="T43" fmla="*/ 0 h 38"/>
                <a:gd name="T44" fmla="*/ 0 w 60"/>
                <a:gd name="T45" fmla="*/ 12 h 38"/>
                <a:gd name="T46" fmla="*/ 10 w 60"/>
                <a:gd name="T47" fmla="*/ 12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8"/>
                <a:gd name="T74" fmla="*/ 60 w 60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8">
                  <a:moveTo>
                    <a:pt x="10" y="12"/>
                  </a:moveTo>
                  <a:lnTo>
                    <a:pt x="3" y="14"/>
                  </a:lnTo>
                  <a:lnTo>
                    <a:pt x="8" y="21"/>
                  </a:lnTo>
                  <a:lnTo>
                    <a:pt x="15" y="25"/>
                  </a:lnTo>
                  <a:lnTo>
                    <a:pt x="21" y="27"/>
                  </a:lnTo>
                  <a:lnTo>
                    <a:pt x="27" y="30"/>
                  </a:lnTo>
                  <a:lnTo>
                    <a:pt x="34" y="32"/>
                  </a:lnTo>
                  <a:lnTo>
                    <a:pt x="43" y="34"/>
                  </a:lnTo>
                  <a:lnTo>
                    <a:pt x="50" y="36"/>
                  </a:lnTo>
                  <a:lnTo>
                    <a:pt x="60" y="38"/>
                  </a:lnTo>
                  <a:lnTo>
                    <a:pt x="60" y="30"/>
                  </a:lnTo>
                  <a:lnTo>
                    <a:pt x="50" y="28"/>
                  </a:lnTo>
                  <a:lnTo>
                    <a:pt x="43" y="26"/>
                  </a:lnTo>
                  <a:lnTo>
                    <a:pt x="34" y="25"/>
                  </a:lnTo>
                  <a:lnTo>
                    <a:pt x="29" y="22"/>
                  </a:lnTo>
                  <a:lnTo>
                    <a:pt x="23" y="19"/>
                  </a:lnTo>
                  <a:lnTo>
                    <a:pt x="17" y="17"/>
                  </a:lnTo>
                  <a:lnTo>
                    <a:pt x="12" y="13"/>
                  </a:lnTo>
                  <a:lnTo>
                    <a:pt x="8" y="9"/>
                  </a:lnTo>
                  <a:lnTo>
                    <a:pt x="0" y="12"/>
                  </a:lnTo>
                  <a:lnTo>
                    <a:pt x="8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8" name="Freeform 63"/>
            <p:cNvSpPr>
              <a:spLocks/>
            </p:cNvSpPr>
            <p:nvPr/>
          </p:nvSpPr>
          <p:spPr bwMode="auto">
            <a:xfrm>
              <a:off x="4544" y="3122"/>
              <a:ext cx="10" cy="317"/>
            </a:xfrm>
            <a:custGeom>
              <a:avLst/>
              <a:gdLst>
                <a:gd name="T0" fmla="*/ 3 w 10"/>
                <a:gd name="T1" fmla="*/ 302 h 317"/>
                <a:gd name="T2" fmla="*/ 10 w 10"/>
                <a:gd name="T3" fmla="*/ 305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5 h 317"/>
                <a:gd name="T10" fmla="*/ 8 w 10"/>
                <a:gd name="T11" fmla="*/ 308 h 317"/>
                <a:gd name="T12" fmla="*/ 0 w 10"/>
                <a:gd name="T13" fmla="*/ 305 h 317"/>
                <a:gd name="T14" fmla="*/ 0 w 10"/>
                <a:gd name="T15" fmla="*/ 317 h 317"/>
                <a:gd name="T16" fmla="*/ 8 w 10"/>
                <a:gd name="T17" fmla="*/ 308 h 317"/>
                <a:gd name="T18" fmla="*/ 3 w 10"/>
                <a:gd name="T19" fmla="*/ 302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3" y="302"/>
                  </a:moveTo>
                  <a:lnTo>
                    <a:pt x="10" y="30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5"/>
                  </a:lnTo>
                  <a:lnTo>
                    <a:pt x="8" y="308"/>
                  </a:lnTo>
                  <a:lnTo>
                    <a:pt x="0" y="305"/>
                  </a:lnTo>
                  <a:lnTo>
                    <a:pt x="0" y="317"/>
                  </a:lnTo>
                  <a:lnTo>
                    <a:pt x="8" y="308"/>
                  </a:lnTo>
                  <a:lnTo>
                    <a:pt x="3" y="3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9" name="Freeform 64"/>
            <p:cNvSpPr>
              <a:spLocks/>
            </p:cNvSpPr>
            <p:nvPr/>
          </p:nvSpPr>
          <p:spPr bwMode="auto">
            <a:xfrm>
              <a:off x="4549" y="2842"/>
              <a:ext cx="113" cy="306"/>
            </a:xfrm>
            <a:custGeom>
              <a:avLst/>
              <a:gdLst>
                <a:gd name="T0" fmla="*/ 0 w 113"/>
                <a:gd name="T1" fmla="*/ 306 h 306"/>
                <a:gd name="T2" fmla="*/ 5 w 113"/>
                <a:gd name="T3" fmla="*/ 300 h 306"/>
                <a:gd name="T4" fmla="*/ 11 w 113"/>
                <a:gd name="T5" fmla="*/ 296 h 306"/>
                <a:gd name="T6" fmla="*/ 17 w 113"/>
                <a:gd name="T7" fmla="*/ 294 h 306"/>
                <a:gd name="T8" fmla="*/ 23 w 113"/>
                <a:gd name="T9" fmla="*/ 291 h 306"/>
                <a:gd name="T10" fmla="*/ 29 w 113"/>
                <a:gd name="T11" fmla="*/ 289 h 306"/>
                <a:gd name="T12" fmla="*/ 38 w 113"/>
                <a:gd name="T13" fmla="*/ 287 h 306"/>
                <a:gd name="T14" fmla="*/ 45 w 113"/>
                <a:gd name="T15" fmla="*/ 286 h 306"/>
                <a:gd name="T16" fmla="*/ 55 w 113"/>
                <a:gd name="T17" fmla="*/ 285 h 306"/>
                <a:gd name="T18" fmla="*/ 64 w 113"/>
                <a:gd name="T19" fmla="*/ 284 h 306"/>
                <a:gd name="T20" fmla="*/ 74 w 113"/>
                <a:gd name="T21" fmla="*/ 281 h 306"/>
                <a:gd name="T22" fmla="*/ 84 w 113"/>
                <a:gd name="T23" fmla="*/ 280 h 306"/>
                <a:gd name="T24" fmla="*/ 93 w 113"/>
                <a:gd name="T25" fmla="*/ 277 h 306"/>
                <a:gd name="T26" fmla="*/ 101 w 113"/>
                <a:gd name="T27" fmla="*/ 274 h 306"/>
                <a:gd name="T28" fmla="*/ 107 w 113"/>
                <a:gd name="T29" fmla="*/ 269 h 306"/>
                <a:gd name="T30" fmla="*/ 112 w 113"/>
                <a:gd name="T31" fmla="*/ 263 h 306"/>
                <a:gd name="T32" fmla="*/ 113 w 113"/>
                <a:gd name="T33" fmla="*/ 255 h 306"/>
                <a:gd name="T34" fmla="*/ 113 w 113"/>
                <a:gd name="T35" fmla="*/ 51 h 306"/>
                <a:gd name="T36" fmla="*/ 112 w 113"/>
                <a:gd name="T37" fmla="*/ 43 h 306"/>
                <a:gd name="T38" fmla="*/ 107 w 113"/>
                <a:gd name="T39" fmla="*/ 36 h 306"/>
                <a:gd name="T40" fmla="*/ 101 w 113"/>
                <a:gd name="T41" fmla="*/ 31 h 306"/>
                <a:gd name="T42" fmla="*/ 93 w 113"/>
                <a:gd name="T43" fmla="*/ 29 h 306"/>
                <a:gd name="T44" fmla="*/ 84 w 113"/>
                <a:gd name="T45" fmla="*/ 26 h 306"/>
                <a:gd name="T46" fmla="*/ 74 w 113"/>
                <a:gd name="T47" fmla="*/ 25 h 306"/>
                <a:gd name="T48" fmla="*/ 64 w 113"/>
                <a:gd name="T49" fmla="*/ 23 h 306"/>
                <a:gd name="T50" fmla="*/ 55 w 113"/>
                <a:gd name="T51" fmla="*/ 22 h 306"/>
                <a:gd name="T52" fmla="*/ 45 w 113"/>
                <a:gd name="T53" fmla="*/ 21 h 306"/>
                <a:gd name="T54" fmla="*/ 38 w 113"/>
                <a:gd name="T55" fmla="*/ 18 h 306"/>
                <a:gd name="T56" fmla="*/ 29 w 113"/>
                <a:gd name="T57" fmla="*/ 17 h 306"/>
                <a:gd name="T58" fmla="*/ 23 w 113"/>
                <a:gd name="T59" fmla="*/ 14 h 306"/>
                <a:gd name="T60" fmla="*/ 17 w 113"/>
                <a:gd name="T61" fmla="*/ 12 h 306"/>
                <a:gd name="T62" fmla="*/ 11 w 113"/>
                <a:gd name="T63" fmla="*/ 9 h 306"/>
                <a:gd name="T64" fmla="*/ 5 w 113"/>
                <a:gd name="T65" fmla="*/ 5 h 306"/>
                <a:gd name="T66" fmla="*/ 0 w 113"/>
                <a:gd name="T67" fmla="*/ 0 h 306"/>
                <a:gd name="T68" fmla="*/ 0 w 113"/>
                <a:gd name="T69" fmla="*/ 306 h 3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6"/>
                <a:gd name="T107" fmla="*/ 113 w 113"/>
                <a:gd name="T108" fmla="*/ 306 h 3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6">
                  <a:moveTo>
                    <a:pt x="0" y="306"/>
                  </a:moveTo>
                  <a:lnTo>
                    <a:pt x="5" y="300"/>
                  </a:lnTo>
                  <a:lnTo>
                    <a:pt x="11" y="296"/>
                  </a:lnTo>
                  <a:lnTo>
                    <a:pt x="17" y="294"/>
                  </a:lnTo>
                  <a:lnTo>
                    <a:pt x="23" y="291"/>
                  </a:lnTo>
                  <a:lnTo>
                    <a:pt x="29" y="289"/>
                  </a:lnTo>
                  <a:lnTo>
                    <a:pt x="38" y="287"/>
                  </a:lnTo>
                  <a:lnTo>
                    <a:pt x="45" y="286"/>
                  </a:lnTo>
                  <a:lnTo>
                    <a:pt x="55" y="285"/>
                  </a:lnTo>
                  <a:lnTo>
                    <a:pt x="64" y="284"/>
                  </a:lnTo>
                  <a:lnTo>
                    <a:pt x="74" y="281"/>
                  </a:lnTo>
                  <a:lnTo>
                    <a:pt x="84" y="280"/>
                  </a:lnTo>
                  <a:lnTo>
                    <a:pt x="93" y="277"/>
                  </a:lnTo>
                  <a:lnTo>
                    <a:pt x="101" y="274"/>
                  </a:lnTo>
                  <a:lnTo>
                    <a:pt x="107" y="269"/>
                  </a:lnTo>
                  <a:lnTo>
                    <a:pt x="112" y="263"/>
                  </a:lnTo>
                  <a:lnTo>
                    <a:pt x="113" y="255"/>
                  </a:lnTo>
                  <a:lnTo>
                    <a:pt x="113" y="51"/>
                  </a:lnTo>
                  <a:lnTo>
                    <a:pt x="112" y="43"/>
                  </a:lnTo>
                  <a:lnTo>
                    <a:pt x="107" y="36"/>
                  </a:lnTo>
                  <a:lnTo>
                    <a:pt x="101" y="31"/>
                  </a:lnTo>
                  <a:lnTo>
                    <a:pt x="93" y="29"/>
                  </a:lnTo>
                  <a:lnTo>
                    <a:pt x="84" y="26"/>
                  </a:lnTo>
                  <a:lnTo>
                    <a:pt x="74" y="25"/>
                  </a:lnTo>
                  <a:lnTo>
                    <a:pt x="64" y="23"/>
                  </a:lnTo>
                  <a:lnTo>
                    <a:pt x="55" y="22"/>
                  </a:lnTo>
                  <a:lnTo>
                    <a:pt x="45" y="21"/>
                  </a:lnTo>
                  <a:lnTo>
                    <a:pt x="38" y="18"/>
                  </a:lnTo>
                  <a:lnTo>
                    <a:pt x="29" y="17"/>
                  </a:lnTo>
                  <a:lnTo>
                    <a:pt x="23" y="14"/>
                  </a:lnTo>
                  <a:lnTo>
                    <a:pt x="17" y="12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33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0" name="Freeform 65"/>
            <p:cNvSpPr>
              <a:spLocks/>
            </p:cNvSpPr>
            <p:nvPr/>
          </p:nvSpPr>
          <p:spPr bwMode="auto">
            <a:xfrm>
              <a:off x="4547" y="3123"/>
              <a:ext cx="57" cy="27"/>
            </a:xfrm>
            <a:custGeom>
              <a:avLst/>
              <a:gdLst>
                <a:gd name="T0" fmla="*/ 57 w 57"/>
                <a:gd name="T1" fmla="*/ 0 h 27"/>
                <a:gd name="T2" fmla="*/ 57 w 57"/>
                <a:gd name="T3" fmla="*/ 0 h 27"/>
                <a:gd name="T4" fmla="*/ 47 w 57"/>
                <a:gd name="T5" fmla="*/ 1 h 27"/>
                <a:gd name="T6" fmla="*/ 40 w 57"/>
                <a:gd name="T7" fmla="*/ 3 h 27"/>
                <a:gd name="T8" fmla="*/ 31 w 57"/>
                <a:gd name="T9" fmla="*/ 4 h 27"/>
                <a:gd name="T10" fmla="*/ 24 w 57"/>
                <a:gd name="T11" fmla="*/ 6 h 27"/>
                <a:gd name="T12" fmla="*/ 18 w 57"/>
                <a:gd name="T13" fmla="*/ 9 h 27"/>
                <a:gd name="T14" fmla="*/ 12 w 57"/>
                <a:gd name="T15" fmla="*/ 12 h 27"/>
                <a:gd name="T16" fmla="*/ 5 w 57"/>
                <a:gd name="T17" fmla="*/ 15 h 27"/>
                <a:gd name="T18" fmla="*/ 0 w 57"/>
                <a:gd name="T19" fmla="*/ 22 h 27"/>
                <a:gd name="T20" fmla="*/ 5 w 57"/>
                <a:gd name="T21" fmla="*/ 27 h 27"/>
                <a:gd name="T22" fmla="*/ 9 w 57"/>
                <a:gd name="T23" fmla="*/ 23 h 27"/>
                <a:gd name="T24" fmla="*/ 14 w 57"/>
                <a:gd name="T25" fmla="*/ 19 h 27"/>
                <a:gd name="T26" fmla="*/ 20 w 57"/>
                <a:gd name="T27" fmla="*/ 17 h 27"/>
                <a:gd name="T28" fmla="*/ 26 w 57"/>
                <a:gd name="T29" fmla="*/ 14 h 27"/>
                <a:gd name="T30" fmla="*/ 31 w 57"/>
                <a:gd name="T31" fmla="*/ 12 h 27"/>
                <a:gd name="T32" fmla="*/ 40 w 57"/>
                <a:gd name="T33" fmla="*/ 10 h 27"/>
                <a:gd name="T34" fmla="*/ 47 w 57"/>
                <a:gd name="T35" fmla="*/ 9 h 27"/>
                <a:gd name="T36" fmla="*/ 57 w 57"/>
                <a:gd name="T37" fmla="*/ 8 h 27"/>
                <a:gd name="T38" fmla="*/ 57 w 57"/>
                <a:gd name="T39" fmla="*/ 8 h 27"/>
                <a:gd name="T40" fmla="*/ 57 w 57"/>
                <a:gd name="T41" fmla="*/ 0 h 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7"/>
                <a:gd name="T65" fmla="*/ 57 w 57"/>
                <a:gd name="T66" fmla="*/ 27 h 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7">
                  <a:moveTo>
                    <a:pt x="57" y="0"/>
                  </a:moveTo>
                  <a:lnTo>
                    <a:pt x="57" y="0"/>
                  </a:lnTo>
                  <a:lnTo>
                    <a:pt x="47" y="1"/>
                  </a:lnTo>
                  <a:lnTo>
                    <a:pt x="40" y="3"/>
                  </a:lnTo>
                  <a:lnTo>
                    <a:pt x="31" y="4"/>
                  </a:lnTo>
                  <a:lnTo>
                    <a:pt x="24" y="6"/>
                  </a:lnTo>
                  <a:lnTo>
                    <a:pt x="18" y="9"/>
                  </a:lnTo>
                  <a:lnTo>
                    <a:pt x="12" y="12"/>
                  </a:lnTo>
                  <a:lnTo>
                    <a:pt x="5" y="15"/>
                  </a:lnTo>
                  <a:lnTo>
                    <a:pt x="0" y="22"/>
                  </a:lnTo>
                  <a:lnTo>
                    <a:pt x="5" y="27"/>
                  </a:lnTo>
                  <a:lnTo>
                    <a:pt x="9" y="23"/>
                  </a:lnTo>
                  <a:lnTo>
                    <a:pt x="14" y="19"/>
                  </a:lnTo>
                  <a:lnTo>
                    <a:pt x="20" y="17"/>
                  </a:lnTo>
                  <a:lnTo>
                    <a:pt x="26" y="14"/>
                  </a:lnTo>
                  <a:lnTo>
                    <a:pt x="31" y="12"/>
                  </a:lnTo>
                  <a:lnTo>
                    <a:pt x="40" y="10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1" name="Freeform 66"/>
            <p:cNvSpPr>
              <a:spLocks/>
            </p:cNvSpPr>
            <p:nvPr/>
          </p:nvSpPr>
          <p:spPr bwMode="auto">
            <a:xfrm>
              <a:off x="4604" y="3097"/>
              <a:ext cx="63" cy="34"/>
            </a:xfrm>
            <a:custGeom>
              <a:avLst/>
              <a:gdLst>
                <a:gd name="T0" fmla="*/ 53 w 63"/>
                <a:gd name="T1" fmla="*/ 0 h 34"/>
                <a:gd name="T2" fmla="*/ 53 w 63"/>
                <a:gd name="T3" fmla="*/ 0 h 34"/>
                <a:gd name="T4" fmla="*/ 53 w 63"/>
                <a:gd name="T5" fmla="*/ 7 h 34"/>
                <a:gd name="T6" fmla="*/ 49 w 63"/>
                <a:gd name="T7" fmla="*/ 12 h 34"/>
                <a:gd name="T8" fmla="*/ 44 w 63"/>
                <a:gd name="T9" fmla="*/ 16 h 34"/>
                <a:gd name="T10" fmla="*/ 37 w 63"/>
                <a:gd name="T11" fmla="*/ 18 h 34"/>
                <a:gd name="T12" fmla="*/ 29 w 63"/>
                <a:gd name="T13" fmla="*/ 21 h 34"/>
                <a:gd name="T14" fmla="*/ 19 w 63"/>
                <a:gd name="T15" fmla="*/ 22 h 34"/>
                <a:gd name="T16" fmla="*/ 9 w 63"/>
                <a:gd name="T17" fmla="*/ 25 h 34"/>
                <a:gd name="T18" fmla="*/ 0 w 63"/>
                <a:gd name="T19" fmla="*/ 26 h 34"/>
                <a:gd name="T20" fmla="*/ 0 w 63"/>
                <a:gd name="T21" fmla="*/ 34 h 34"/>
                <a:gd name="T22" fmla="*/ 9 w 63"/>
                <a:gd name="T23" fmla="*/ 32 h 34"/>
                <a:gd name="T24" fmla="*/ 19 w 63"/>
                <a:gd name="T25" fmla="*/ 30 h 34"/>
                <a:gd name="T26" fmla="*/ 29 w 63"/>
                <a:gd name="T27" fmla="*/ 29 h 34"/>
                <a:gd name="T28" fmla="*/ 40 w 63"/>
                <a:gd name="T29" fmla="*/ 26 h 34"/>
                <a:gd name="T30" fmla="*/ 47 w 63"/>
                <a:gd name="T31" fmla="*/ 23 h 34"/>
                <a:gd name="T32" fmla="*/ 54 w 63"/>
                <a:gd name="T33" fmla="*/ 17 h 34"/>
                <a:gd name="T34" fmla="*/ 60 w 63"/>
                <a:gd name="T35" fmla="*/ 9 h 34"/>
                <a:gd name="T36" fmla="*/ 63 w 63"/>
                <a:gd name="T37" fmla="*/ 0 h 34"/>
                <a:gd name="T38" fmla="*/ 63 w 63"/>
                <a:gd name="T39" fmla="*/ 0 h 34"/>
                <a:gd name="T40" fmla="*/ 53 w 63"/>
                <a:gd name="T41" fmla="*/ 0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4"/>
                <a:gd name="T65" fmla="*/ 63 w 63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4">
                  <a:moveTo>
                    <a:pt x="53" y="0"/>
                  </a:moveTo>
                  <a:lnTo>
                    <a:pt x="53" y="0"/>
                  </a:lnTo>
                  <a:lnTo>
                    <a:pt x="53" y="7"/>
                  </a:lnTo>
                  <a:lnTo>
                    <a:pt x="49" y="12"/>
                  </a:lnTo>
                  <a:lnTo>
                    <a:pt x="44" y="16"/>
                  </a:lnTo>
                  <a:lnTo>
                    <a:pt x="37" y="18"/>
                  </a:lnTo>
                  <a:lnTo>
                    <a:pt x="29" y="21"/>
                  </a:lnTo>
                  <a:lnTo>
                    <a:pt x="19" y="22"/>
                  </a:lnTo>
                  <a:lnTo>
                    <a:pt x="9" y="25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9" y="32"/>
                  </a:lnTo>
                  <a:lnTo>
                    <a:pt x="19" y="30"/>
                  </a:lnTo>
                  <a:lnTo>
                    <a:pt x="29" y="29"/>
                  </a:lnTo>
                  <a:lnTo>
                    <a:pt x="40" y="26"/>
                  </a:lnTo>
                  <a:lnTo>
                    <a:pt x="47" y="23"/>
                  </a:lnTo>
                  <a:lnTo>
                    <a:pt x="54" y="17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2" name="Freeform 67"/>
            <p:cNvSpPr>
              <a:spLocks/>
            </p:cNvSpPr>
            <p:nvPr/>
          </p:nvSpPr>
          <p:spPr bwMode="auto">
            <a:xfrm>
              <a:off x="4657" y="2893"/>
              <a:ext cx="10" cy="204"/>
            </a:xfrm>
            <a:custGeom>
              <a:avLst/>
              <a:gdLst>
                <a:gd name="T0" fmla="*/ 0 w 10"/>
                <a:gd name="T1" fmla="*/ 0 h 204"/>
                <a:gd name="T2" fmla="*/ 0 w 10"/>
                <a:gd name="T3" fmla="*/ 0 h 204"/>
                <a:gd name="T4" fmla="*/ 0 w 10"/>
                <a:gd name="T5" fmla="*/ 204 h 204"/>
                <a:gd name="T6" fmla="*/ 10 w 10"/>
                <a:gd name="T7" fmla="*/ 204 h 204"/>
                <a:gd name="T8" fmla="*/ 10 w 10"/>
                <a:gd name="T9" fmla="*/ 0 h 204"/>
                <a:gd name="T10" fmla="*/ 10 w 10"/>
                <a:gd name="T11" fmla="*/ 0 h 204"/>
                <a:gd name="T12" fmla="*/ 0 w 10"/>
                <a:gd name="T13" fmla="*/ 0 h 2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4"/>
                <a:gd name="T23" fmla="*/ 10 w 10"/>
                <a:gd name="T24" fmla="*/ 204 h 2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4">
                  <a:moveTo>
                    <a:pt x="0" y="0"/>
                  </a:moveTo>
                  <a:lnTo>
                    <a:pt x="0" y="0"/>
                  </a:lnTo>
                  <a:lnTo>
                    <a:pt x="0" y="204"/>
                  </a:lnTo>
                  <a:lnTo>
                    <a:pt x="10" y="204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3" name="Freeform 68"/>
            <p:cNvSpPr>
              <a:spLocks/>
            </p:cNvSpPr>
            <p:nvPr/>
          </p:nvSpPr>
          <p:spPr bwMode="auto">
            <a:xfrm>
              <a:off x="4604" y="2860"/>
              <a:ext cx="63" cy="33"/>
            </a:xfrm>
            <a:custGeom>
              <a:avLst/>
              <a:gdLst>
                <a:gd name="T0" fmla="*/ 0 w 63"/>
                <a:gd name="T1" fmla="*/ 8 h 33"/>
                <a:gd name="T2" fmla="*/ 0 w 63"/>
                <a:gd name="T3" fmla="*/ 8 h 33"/>
                <a:gd name="T4" fmla="*/ 9 w 63"/>
                <a:gd name="T5" fmla="*/ 9 h 33"/>
                <a:gd name="T6" fmla="*/ 19 w 63"/>
                <a:gd name="T7" fmla="*/ 11 h 33"/>
                <a:gd name="T8" fmla="*/ 29 w 63"/>
                <a:gd name="T9" fmla="*/ 12 h 33"/>
                <a:gd name="T10" fmla="*/ 37 w 63"/>
                <a:gd name="T11" fmla="*/ 15 h 33"/>
                <a:gd name="T12" fmla="*/ 44 w 63"/>
                <a:gd name="T13" fmla="*/ 17 h 33"/>
                <a:gd name="T14" fmla="*/ 49 w 63"/>
                <a:gd name="T15" fmla="*/ 21 h 33"/>
                <a:gd name="T16" fmla="*/ 53 w 63"/>
                <a:gd name="T17" fmla="*/ 26 h 33"/>
                <a:gd name="T18" fmla="*/ 53 w 63"/>
                <a:gd name="T19" fmla="*/ 33 h 33"/>
                <a:gd name="T20" fmla="*/ 63 w 63"/>
                <a:gd name="T21" fmla="*/ 33 h 33"/>
                <a:gd name="T22" fmla="*/ 60 w 63"/>
                <a:gd name="T23" fmla="*/ 24 h 33"/>
                <a:gd name="T24" fmla="*/ 54 w 63"/>
                <a:gd name="T25" fmla="*/ 16 h 33"/>
                <a:gd name="T26" fmla="*/ 47 w 63"/>
                <a:gd name="T27" fmla="*/ 9 h 33"/>
                <a:gd name="T28" fmla="*/ 40 w 63"/>
                <a:gd name="T29" fmla="*/ 7 h 33"/>
                <a:gd name="T30" fmla="*/ 29 w 63"/>
                <a:gd name="T31" fmla="*/ 4 h 33"/>
                <a:gd name="T32" fmla="*/ 19 w 63"/>
                <a:gd name="T33" fmla="*/ 3 h 33"/>
                <a:gd name="T34" fmla="*/ 9 w 63"/>
                <a:gd name="T35" fmla="*/ 2 h 33"/>
                <a:gd name="T36" fmla="*/ 0 w 63"/>
                <a:gd name="T37" fmla="*/ 0 h 33"/>
                <a:gd name="T38" fmla="*/ 0 w 63"/>
                <a:gd name="T39" fmla="*/ 0 h 33"/>
                <a:gd name="T40" fmla="*/ 0 w 63"/>
                <a:gd name="T41" fmla="*/ 8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9" y="11"/>
                  </a:lnTo>
                  <a:lnTo>
                    <a:pt x="29" y="12"/>
                  </a:lnTo>
                  <a:lnTo>
                    <a:pt x="37" y="15"/>
                  </a:lnTo>
                  <a:lnTo>
                    <a:pt x="44" y="17"/>
                  </a:lnTo>
                  <a:lnTo>
                    <a:pt x="49" y="21"/>
                  </a:lnTo>
                  <a:lnTo>
                    <a:pt x="53" y="26"/>
                  </a:lnTo>
                  <a:lnTo>
                    <a:pt x="53" y="33"/>
                  </a:lnTo>
                  <a:lnTo>
                    <a:pt x="63" y="33"/>
                  </a:lnTo>
                  <a:lnTo>
                    <a:pt x="60" y="24"/>
                  </a:lnTo>
                  <a:lnTo>
                    <a:pt x="54" y="16"/>
                  </a:lnTo>
                  <a:lnTo>
                    <a:pt x="47" y="9"/>
                  </a:lnTo>
                  <a:lnTo>
                    <a:pt x="40" y="7"/>
                  </a:lnTo>
                  <a:lnTo>
                    <a:pt x="29" y="4"/>
                  </a:lnTo>
                  <a:lnTo>
                    <a:pt x="19" y="3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4" name="Freeform 69"/>
            <p:cNvSpPr>
              <a:spLocks/>
            </p:cNvSpPr>
            <p:nvPr/>
          </p:nvSpPr>
          <p:spPr bwMode="auto">
            <a:xfrm>
              <a:off x="4544" y="2831"/>
              <a:ext cx="60" cy="37"/>
            </a:xfrm>
            <a:custGeom>
              <a:avLst/>
              <a:gdLst>
                <a:gd name="T0" fmla="*/ 10 w 60"/>
                <a:gd name="T1" fmla="*/ 11 h 37"/>
                <a:gd name="T2" fmla="*/ 3 w 60"/>
                <a:gd name="T3" fmla="*/ 14 h 37"/>
                <a:gd name="T4" fmla="*/ 8 w 60"/>
                <a:gd name="T5" fmla="*/ 20 h 37"/>
                <a:gd name="T6" fmla="*/ 15 w 60"/>
                <a:gd name="T7" fmla="*/ 24 h 37"/>
                <a:gd name="T8" fmla="*/ 21 w 60"/>
                <a:gd name="T9" fmla="*/ 27 h 37"/>
                <a:gd name="T10" fmla="*/ 27 w 60"/>
                <a:gd name="T11" fmla="*/ 29 h 37"/>
                <a:gd name="T12" fmla="*/ 34 w 60"/>
                <a:gd name="T13" fmla="*/ 32 h 37"/>
                <a:gd name="T14" fmla="*/ 43 w 60"/>
                <a:gd name="T15" fmla="*/ 33 h 37"/>
                <a:gd name="T16" fmla="*/ 50 w 60"/>
                <a:gd name="T17" fmla="*/ 36 h 37"/>
                <a:gd name="T18" fmla="*/ 60 w 60"/>
                <a:gd name="T19" fmla="*/ 37 h 37"/>
                <a:gd name="T20" fmla="*/ 60 w 60"/>
                <a:gd name="T21" fmla="*/ 29 h 37"/>
                <a:gd name="T22" fmla="*/ 50 w 60"/>
                <a:gd name="T23" fmla="*/ 28 h 37"/>
                <a:gd name="T24" fmla="*/ 43 w 60"/>
                <a:gd name="T25" fmla="*/ 25 h 37"/>
                <a:gd name="T26" fmla="*/ 34 w 60"/>
                <a:gd name="T27" fmla="*/ 24 h 37"/>
                <a:gd name="T28" fmla="*/ 29 w 60"/>
                <a:gd name="T29" fmla="*/ 22 h 37"/>
                <a:gd name="T30" fmla="*/ 23 w 60"/>
                <a:gd name="T31" fmla="*/ 19 h 37"/>
                <a:gd name="T32" fmla="*/ 17 w 60"/>
                <a:gd name="T33" fmla="*/ 16 h 37"/>
                <a:gd name="T34" fmla="*/ 12 w 60"/>
                <a:gd name="T35" fmla="*/ 12 h 37"/>
                <a:gd name="T36" fmla="*/ 8 w 60"/>
                <a:gd name="T37" fmla="*/ 9 h 37"/>
                <a:gd name="T38" fmla="*/ 0 w 60"/>
                <a:gd name="T39" fmla="*/ 11 h 37"/>
                <a:gd name="T40" fmla="*/ 8 w 60"/>
                <a:gd name="T41" fmla="*/ 9 h 37"/>
                <a:gd name="T42" fmla="*/ 0 w 60"/>
                <a:gd name="T43" fmla="*/ 0 h 37"/>
                <a:gd name="T44" fmla="*/ 0 w 60"/>
                <a:gd name="T45" fmla="*/ 11 h 37"/>
                <a:gd name="T46" fmla="*/ 10 w 60"/>
                <a:gd name="T47" fmla="*/ 11 h 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7"/>
                <a:gd name="T74" fmla="*/ 60 w 60"/>
                <a:gd name="T75" fmla="*/ 37 h 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7">
                  <a:moveTo>
                    <a:pt x="10" y="11"/>
                  </a:moveTo>
                  <a:lnTo>
                    <a:pt x="3" y="14"/>
                  </a:lnTo>
                  <a:lnTo>
                    <a:pt x="8" y="20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27" y="29"/>
                  </a:lnTo>
                  <a:lnTo>
                    <a:pt x="34" y="32"/>
                  </a:lnTo>
                  <a:lnTo>
                    <a:pt x="43" y="33"/>
                  </a:lnTo>
                  <a:lnTo>
                    <a:pt x="50" y="36"/>
                  </a:lnTo>
                  <a:lnTo>
                    <a:pt x="60" y="37"/>
                  </a:lnTo>
                  <a:lnTo>
                    <a:pt x="60" y="29"/>
                  </a:lnTo>
                  <a:lnTo>
                    <a:pt x="50" y="28"/>
                  </a:lnTo>
                  <a:lnTo>
                    <a:pt x="43" y="25"/>
                  </a:lnTo>
                  <a:lnTo>
                    <a:pt x="34" y="24"/>
                  </a:lnTo>
                  <a:lnTo>
                    <a:pt x="29" y="22"/>
                  </a:lnTo>
                  <a:lnTo>
                    <a:pt x="23" y="19"/>
                  </a:lnTo>
                  <a:lnTo>
                    <a:pt x="17" y="16"/>
                  </a:lnTo>
                  <a:lnTo>
                    <a:pt x="12" y="12"/>
                  </a:lnTo>
                  <a:lnTo>
                    <a:pt x="8" y="9"/>
                  </a:lnTo>
                  <a:lnTo>
                    <a:pt x="0" y="11"/>
                  </a:lnTo>
                  <a:lnTo>
                    <a:pt x="8" y="9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5" name="Freeform 70"/>
            <p:cNvSpPr>
              <a:spLocks/>
            </p:cNvSpPr>
            <p:nvPr/>
          </p:nvSpPr>
          <p:spPr bwMode="auto">
            <a:xfrm>
              <a:off x="4544" y="2842"/>
              <a:ext cx="10" cy="317"/>
            </a:xfrm>
            <a:custGeom>
              <a:avLst/>
              <a:gdLst>
                <a:gd name="T0" fmla="*/ 3 w 10"/>
                <a:gd name="T1" fmla="*/ 303 h 317"/>
                <a:gd name="T2" fmla="*/ 10 w 10"/>
                <a:gd name="T3" fmla="*/ 306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6 h 317"/>
                <a:gd name="T10" fmla="*/ 8 w 10"/>
                <a:gd name="T11" fmla="*/ 308 h 317"/>
                <a:gd name="T12" fmla="*/ 0 w 10"/>
                <a:gd name="T13" fmla="*/ 306 h 317"/>
                <a:gd name="T14" fmla="*/ 0 w 10"/>
                <a:gd name="T15" fmla="*/ 317 h 317"/>
                <a:gd name="T16" fmla="*/ 8 w 10"/>
                <a:gd name="T17" fmla="*/ 308 h 317"/>
                <a:gd name="T18" fmla="*/ 3 w 10"/>
                <a:gd name="T19" fmla="*/ 303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3" y="303"/>
                  </a:moveTo>
                  <a:lnTo>
                    <a:pt x="10" y="30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6"/>
                  </a:lnTo>
                  <a:lnTo>
                    <a:pt x="8" y="308"/>
                  </a:lnTo>
                  <a:lnTo>
                    <a:pt x="0" y="306"/>
                  </a:lnTo>
                  <a:lnTo>
                    <a:pt x="0" y="317"/>
                  </a:lnTo>
                  <a:lnTo>
                    <a:pt x="8" y="308"/>
                  </a:lnTo>
                  <a:lnTo>
                    <a:pt x="3" y="3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6" name="Freeform 71"/>
            <p:cNvSpPr>
              <a:spLocks/>
            </p:cNvSpPr>
            <p:nvPr/>
          </p:nvSpPr>
          <p:spPr bwMode="auto">
            <a:xfrm>
              <a:off x="4549" y="2560"/>
              <a:ext cx="113" cy="307"/>
            </a:xfrm>
            <a:custGeom>
              <a:avLst/>
              <a:gdLst>
                <a:gd name="T0" fmla="*/ 0 w 113"/>
                <a:gd name="T1" fmla="*/ 307 h 307"/>
                <a:gd name="T2" fmla="*/ 5 w 113"/>
                <a:gd name="T3" fmla="*/ 302 h 307"/>
                <a:gd name="T4" fmla="*/ 11 w 113"/>
                <a:gd name="T5" fmla="*/ 298 h 307"/>
                <a:gd name="T6" fmla="*/ 17 w 113"/>
                <a:gd name="T7" fmla="*/ 294 h 307"/>
                <a:gd name="T8" fmla="*/ 23 w 113"/>
                <a:gd name="T9" fmla="*/ 291 h 307"/>
                <a:gd name="T10" fmla="*/ 29 w 113"/>
                <a:gd name="T11" fmla="*/ 290 h 307"/>
                <a:gd name="T12" fmla="*/ 38 w 113"/>
                <a:gd name="T13" fmla="*/ 289 h 307"/>
                <a:gd name="T14" fmla="*/ 45 w 113"/>
                <a:gd name="T15" fmla="*/ 286 h 307"/>
                <a:gd name="T16" fmla="*/ 55 w 113"/>
                <a:gd name="T17" fmla="*/ 285 h 307"/>
                <a:gd name="T18" fmla="*/ 64 w 113"/>
                <a:gd name="T19" fmla="*/ 283 h 307"/>
                <a:gd name="T20" fmla="*/ 74 w 113"/>
                <a:gd name="T21" fmla="*/ 281 h 307"/>
                <a:gd name="T22" fmla="*/ 84 w 113"/>
                <a:gd name="T23" fmla="*/ 280 h 307"/>
                <a:gd name="T24" fmla="*/ 93 w 113"/>
                <a:gd name="T25" fmla="*/ 277 h 307"/>
                <a:gd name="T26" fmla="*/ 101 w 113"/>
                <a:gd name="T27" fmla="*/ 274 h 307"/>
                <a:gd name="T28" fmla="*/ 107 w 113"/>
                <a:gd name="T29" fmla="*/ 269 h 307"/>
                <a:gd name="T30" fmla="*/ 112 w 113"/>
                <a:gd name="T31" fmla="*/ 264 h 307"/>
                <a:gd name="T32" fmla="*/ 113 w 113"/>
                <a:gd name="T33" fmla="*/ 256 h 307"/>
                <a:gd name="T34" fmla="*/ 113 w 113"/>
                <a:gd name="T35" fmla="*/ 51 h 307"/>
                <a:gd name="T36" fmla="*/ 112 w 113"/>
                <a:gd name="T37" fmla="*/ 43 h 307"/>
                <a:gd name="T38" fmla="*/ 107 w 113"/>
                <a:gd name="T39" fmla="*/ 38 h 307"/>
                <a:gd name="T40" fmla="*/ 101 w 113"/>
                <a:gd name="T41" fmla="*/ 32 h 307"/>
                <a:gd name="T42" fmla="*/ 93 w 113"/>
                <a:gd name="T43" fmla="*/ 30 h 307"/>
                <a:gd name="T44" fmla="*/ 84 w 113"/>
                <a:gd name="T45" fmla="*/ 27 h 307"/>
                <a:gd name="T46" fmla="*/ 74 w 113"/>
                <a:gd name="T47" fmla="*/ 26 h 307"/>
                <a:gd name="T48" fmla="*/ 64 w 113"/>
                <a:gd name="T49" fmla="*/ 23 h 307"/>
                <a:gd name="T50" fmla="*/ 55 w 113"/>
                <a:gd name="T51" fmla="*/ 22 h 307"/>
                <a:gd name="T52" fmla="*/ 45 w 113"/>
                <a:gd name="T53" fmla="*/ 21 h 307"/>
                <a:gd name="T54" fmla="*/ 38 w 113"/>
                <a:gd name="T55" fmla="*/ 18 h 307"/>
                <a:gd name="T56" fmla="*/ 29 w 113"/>
                <a:gd name="T57" fmla="*/ 17 h 307"/>
                <a:gd name="T58" fmla="*/ 23 w 113"/>
                <a:gd name="T59" fmla="*/ 14 h 307"/>
                <a:gd name="T60" fmla="*/ 17 w 113"/>
                <a:gd name="T61" fmla="*/ 13 h 307"/>
                <a:gd name="T62" fmla="*/ 11 w 113"/>
                <a:gd name="T63" fmla="*/ 9 h 307"/>
                <a:gd name="T64" fmla="*/ 5 w 113"/>
                <a:gd name="T65" fmla="*/ 5 h 307"/>
                <a:gd name="T66" fmla="*/ 0 w 113"/>
                <a:gd name="T67" fmla="*/ 0 h 307"/>
                <a:gd name="T68" fmla="*/ 0 w 113"/>
                <a:gd name="T69" fmla="*/ 307 h 3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7"/>
                <a:gd name="T107" fmla="*/ 113 w 113"/>
                <a:gd name="T108" fmla="*/ 307 h 3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7">
                  <a:moveTo>
                    <a:pt x="0" y="307"/>
                  </a:moveTo>
                  <a:lnTo>
                    <a:pt x="5" y="302"/>
                  </a:lnTo>
                  <a:lnTo>
                    <a:pt x="11" y="298"/>
                  </a:lnTo>
                  <a:lnTo>
                    <a:pt x="17" y="294"/>
                  </a:lnTo>
                  <a:lnTo>
                    <a:pt x="23" y="291"/>
                  </a:lnTo>
                  <a:lnTo>
                    <a:pt x="29" y="290"/>
                  </a:lnTo>
                  <a:lnTo>
                    <a:pt x="38" y="289"/>
                  </a:lnTo>
                  <a:lnTo>
                    <a:pt x="45" y="286"/>
                  </a:lnTo>
                  <a:lnTo>
                    <a:pt x="55" y="285"/>
                  </a:lnTo>
                  <a:lnTo>
                    <a:pt x="64" y="283"/>
                  </a:lnTo>
                  <a:lnTo>
                    <a:pt x="74" y="281"/>
                  </a:lnTo>
                  <a:lnTo>
                    <a:pt x="84" y="280"/>
                  </a:lnTo>
                  <a:lnTo>
                    <a:pt x="93" y="277"/>
                  </a:lnTo>
                  <a:lnTo>
                    <a:pt x="101" y="274"/>
                  </a:lnTo>
                  <a:lnTo>
                    <a:pt x="107" y="269"/>
                  </a:lnTo>
                  <a:lnTo>
                    <a:pt x="112" y="264"/>
                  </a:lnTo>
                  <a:lnTo>
                    <a:pt x="113" y="256"/>
                  </a:lnTo>
                  <a:lnTo>
                    <a:pt x="113" y="51"/>
                  </a:lnTo>
                  <a:lnTo>
                    <a:pt x="112" y="43"/>
                  </a:lnTo>
                  <a:lnTo>
                    <a:pt x="107" y="38"/>
                  </a:lnTo>
                  <a:lnTo>
                    <a:pt x="101" y="32"/>
                  </a:lnTo>
                  <a:lnTo>
                    <a:pt x="93" y="30"/>
                  </a:lnTo>
                  <a:lnTo>
                    <a:pt x="84" y="27"/>
                  </a:lnTo>
                  <a:lnTo>
                    <a:pt x="74" y="26"/>
                  </a:lnTo>
                  <a:lnTo>
                    <a:pt x="64" y="23"/>
                  </a:lnTo>
                  <a:lnTo>
                    <a:pt x="55" y="22"/>
                  </a:lnTo>
                  <a:lnTo>
                    <a:pt x="45" y="21"/>
                  </a:lnTo>
                  <a:lnTo>
                    <a:pt x="38" y="18"/>
                  </a:lnTo>
                  <a:lnTo>
                    <a:pt x="29" y="17"/>
                  </a:lnTo>
                  <a:lnTo>
                    <a:pt x="23" y="14"/>
                  </a:lnTo>
                  <a:lnTo>
                    <a:pt x="17" y="13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007F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7" name="Freeform 72"/>
            <p:cNvSpPr>
              <a:spLocks/>
            </p:cNvSpPr>
            <p:nvPr/>
          </p:nvSpPr>
          <p:spPr bwMode="auto">
            <a:xfrm>
              <a:off x="4547" y="2841"/>
              <a:ext cx="57" cy="28"/>
            </a:xfrm>
            <a:custGeom>
              <a:avLst/>
              <a:gdLst>
                <a:gd name="T0" fmla="*/ 57 w 57"/>
                <a:gd name="T1" fmla="*/ 0 h 28"/>
                <a:gd name="T2" fmla="*/ 57 w 57"/>
                <a:gd name="T3" fmla="*/ 0 h 28"/>
                <a:gd name="T4" fmla="*/ 47 w 57"/>
                <a:gd name="T5" fmla="*/ 1 h 28"/>
                <a:gd name="T6" fmla="*/ 40 w 57"/>
                <a:gd name="T7" fmla="*/ 4 h 28"/>
                <a:gd name="T8" fmla="*/ 31 w 57"/>
                <a:gd name="T9" fmla="*/ 5 h 28"/>
                <a:gd name="T10" fmla="*/ 24 w 57"/>
                <a:gd name="T11" fmla="*/ 6 h 28"/>
                <a:gd name="T12" fmla="*/ 18 w 57"/>
                <a:gd name="T13" fmla="*/ 9 h 28"/>
                <a:gd name="T14" fmla="*/ 11 w 57"/>
                <a:gd name="T15" fmla="*/ 13 h 28"/>
                <a:gd name="T16" fmla="*/ 5 w 57"/>
                <a:gd name="T17" fmla="*/ 17 h 28"/>
                <a:gd name="T18" fmla="*/ 0 w 57"/>
                <a:gd name="T19" fmla="*/ 23 h 28"/>
                <a:gd name="T20" fmla="*/ 5 w 57"/>
                <a:gd name="T21" fmla="*/ 28 h 28"/>
                <a:gd name="T22" fmla="*/ 9 w 57"/>
                <a:gd name="T23" fmla="*/ 24 h 28"/>
                <a:gd name="T24" fmla="*/ 15 w 57"/>
                <a:gd name="T25" fmla="*/ 21 h 28"/>
                <a:gd name="T26" fmla="*/ 20 w 57"/>
                <a:gd name="T27" fmla="*/ 17 h 28"/>
                <a:gd name="T28" fmla="*/ 26 w 57"/>
                <a:gd name="T29" fmla="*/ 14 h 28"/>
                <a:gd name="T30" fmla="*/ 31 w 57"/>
                <a:gd name="T31" fmla="*/ 13 h 28"/>
                <a:gd name="T32" fmla="*/ 40 w 57"/>
                <a:gd name="T33" fmla="*/ 12 h 28"/>
                <a:gd name="T34" fmla="*/ 47 w 57"/>
                <a:gd name="T35" fmla="*/ 9 h 28"/>
                <a:gd name="T36" fmla="*/ 57 w 57"/>
                <a:gd name="T37" fmla="*/ 8 h 28"/>
                <a:gd name="T38" fmla="*/ 57 w 57"/>
                <a:gd name="T39" fmla="*/ 8 h 28"/>
                <a:gd name="T40" fmla="*/ 57 w 57"/>
                <a:gd name="T41" fmla="*/ 0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8"/>
                <a:gd name="T65" fmla="*/ 57 w 57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8">
                  <a:moveTo>
                    <a:pt x="57" y="0"/>
                  </a:moveTo>
                  <a:lnTo>
                    <a:pt x="57" y="0"/>
                  </a:lnTo>
                  <a:lnTo>
                    <a:pt x="47" y="1"/>
                  </a:lnTo>
                  <a:lnTo>
                    <a:pt x="40" y="4"/>
                  </a:lnTo>
                  <a:lnTo>
                    <a:pt x="31" y="5"/>
                  </a:lnTo>
                  <a:lnTo>
                    <a:pt x="24" y="6"/>
                  </a:lnTo>
                  <a:lnTo>
                    <a:pt x="18" y="9"/>
                  </a:lnTo>
                  <a:lnTo>
                    <a:pt x="11" y="13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5" y="28"/>
                  </a:lnTo>
                  <a:lnTo>
                    <a:pt x="9" y="24"/>
                  </a:lnTo>
                  <a:lnTo>
                    <a:pt x="15" y="21"/>
                  </a:lnTo>
                  <a:lnTo>
                    <a:pt x="20" y="17"/>
                  </a:lnTo>
                  <a:lnTo>
                    <a:pt x="26" y="14"/>
                  </a:lnTo>
                  <a:lnTo>
                    <a:pt x="31" y="13"/>
                  </a:lnTo>
                  <a:lnTo>
                    <a:pt x="40" y="12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8" name="Freeform 73"/>
            <p:cNvSpPr>
              <a:spLocks/>
            </p:cNvSpPr>
            <p:nvPr/>
          </p:nvSpPr>
          <p:spPr bwMode="auto">
            <a:xfrm>
              <a:off x="4604" y="2816"/>
              <a:ext cx="63" cy="33"/>
            </a:xfrm>
            <a:custGeom>
              <a:avLst/>
              <a:gdLst>
                <a:gd name="T0" fmla="*/ 53 w 63"/>
                <a:gd name="T1" fmla="*/ 0 h 33"/>
                <a:gd name="T2" fmla="*/ 53 w 63"/>
                <a:gd name="T3" fmla="*/ 0 h 33"/>
                <a:gd name="T4" fmla="*/ 53 w 63"/>
                <a:gd name="T5" fmla="*/ 7 h 33"/>
                <a:gd name="T6" fmla="*/ 49 w 63"/>
                <a:gd name="T7" fmla="*/ 11 h 33"/>
                <a:gd name="T8" fmla="*/ 44 w 63"/>
                <a:gd name="T9" fmla="*/ 15 h 33"/>
                <a:gd name="T10" fmla="*/ 37 w 63"/>
                <a:gd name="T11" fmla="*/ 17 h 33"/>
                <a:gd name="T12" fmla="*/ 29 w 63"/>
                <a:gd name="T13" fmla="*/ 20 h 33"/>
                <a:gd name="T14" fmla="*/ 19 w 63"/>
                <a:gd name="T15" fmla="*/ 21 h 33"/>
                <a:gd name="T16" fmla="*/ 9 w 63"/>
                <a:gd name="T17" fmla="*/ 24 h 33"/>
                <a:gd name="T18" fmla="*/ 0 w 63"/>
                <a:gd name="T19" fmla="*/ 25 h 33"/>
                <a:gd name="T20" fmla="*/ 0 w 63"/>
                <a:gd name="T21" fmla="*/ 33 h 33"/>
                <a:gd name="T22" fmla="*/ 9 w 63"/>
                <a:gd name="T23" fmla="*/ 31 h 33"/>
                <a:gd name="T24" fmla="*/ 19 w 63"/>
                <a:gd name="T25" fmla="*/ 29 h 33"/>
                <a:gd name="T26" fmla="*/ 29 w 63"/>
                <a:gd name="T27" fmla="*/ 27 h 33"/>
                <a:gd name="T28" fmla="*/ 40 w 63"/>
                <a:gd name="T29" fmla="*/ 25 h 33"/>
                <a:gd name="T30" fmla="*/ 47 w 63"/>
                <a:gd name="T31" fmla="*/ 22 h 33"/>
                <a:gd name="T32" fmla="*/ 54 w 63"/>
                <a:gd name="T33" fmla="*/ 16 h 33"/>
                <a:gd name="T34" fmla="*/ 60 w 63"/>
                <a:gd name="T35" fmla="*/ 9 h 33"/>
                <a:gd name="T36" fmla="*/ 63 w 63"/>
                <a:gd name="T37" fmla="*/ 0 h 33"/>
                <a:gd name="T38" fmla="*/ 63 w 63"/>
                <a:gd name="T39" fmla="*/ 0 h 33"/>
                <a:gd name="T40" fmla="*/ 53 w 63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53" y="0"/>
                  </a:moveTo>
                  <a:lnTo>
                    <a:pt x="53" y="0"/>
                  </a:lnTo>
                  <a:lnTo>
                    <a:pt x="53" y="7"/>
                  </a:lnTo>
                  <a:lnTo>
                    <a:pt x="49" y="11"/>
                  </a:lnTo>
                  <a:lnTo>
                    <a:pt x="44" y="15"/>
                  </a:lnTo>
                  <a:lnTo>
                    <a:pt x="37" y="17"/>
                  </a:lnTo>
                  <a:lnTo>
                    <a:pt x="29" y="20"/>
                  </a:lnTo>
                  <a:lnTo>
                    <a:pt x="19" y="21"/>
                  </a:lnTo>
                  <a:lnTo>
                    <a:pt x="9" y="24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9" y="31"/>
                  </a:lnTo>
                  <a:lnTo>
                    <a:pt x="19" y="29"/>
                  </a:lnTo>
                  <a:lnTo>
                    <a:pt x="29" y="27"/>
                  </a:lnTo>
                  <a:lnTo>
                    <a:pt x="40" y="25"/>
                  </a:lnTo>
                  <a:lnTo>
                    <a:pt x="47" y="22"/>
                  </a:lnTo>
                  <a:lnTo>
                    <a:pt x="54" y="16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9" name="Freeform 74"/>
            <p:cNvSpPr>
              <a:spLocks/>
            </p:cNvSpPr>
            <p:nvPr/>
          </p:nvSpPr>
          <p:spPr bwMode="auto">
            <a:xfrm>
              <a:off x="4657" y="2611"/>
              <a:ext cx="10" cy="205"/>
            </a:xfrm>
            <a:custGeom>
              <a:avLst/>
              <a:gdLst>
                <a:gd name="T0" fmla="*/ 0 w 10"/>
                <a:gd name="T1" fmla="*/ 0 h 205"/>
                <a:gd name="T2" fmla="*/ 0 w 10"/>
                <a:gd name="T3" fmla="*/ 0 h 205"/>
                <a:gd name="T4" fmla="*/ 0 w 10"/>
                <a:gd name="T5" fmla="*/ 205 h 205"/>
                <a:gd name="T6" fmla="*/ 10 w 10"/>
                <a:gd name="T7" fmla="*/ 205 h 205"/>
                <a:gd name="T8" fmla="*/ 10 w 10"/>
                <a:gd name="T9" fmla="*/ 0 h 205"/>
                <a:gd name="T10" fmla="*/ 10 w 10"/>
                <a:gd name="T11" fmla="*/ 0 h 205"/>
                <a:gd name="T12" fmla="*/ 0 w 10"/>
                <a:gd name="T13" fmla="*/ 0 h 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5"/>
                <a:gd name="T23" fmla="*/ 10 w 10"/>
                <a:gd name="T24" fmla="*/ 205 h 2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5">
                  <a:moveTo>
                    <a:pt x="0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10" y="20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0" name="Freeform 75"/>
            <p:cNvSpPr>
              <a:spLocks/>
            </p:cNvSpPr>
            <p:nvPr/>
          </p:nvSpPr>
          <p:spPr bwMode="auto">
            <a:xfrm>
              <a:off x="4604" y="2578"/>
              <a:ext cx="63" cy="33"/>
            </a:xfrm>
            <a:custGeom>
              <a:avLst/>
              <a:gdLst>
                <a:gd name="T0" fmla="*/ 0 w 63"/>
                <a:gd name="T1" fmla="*/ 8 h 33"/>
                <a:gd name="T2" fmla="*/ 0 w 63"/>
                <a:gd name="T3" fmla="*/ 8 h 33"/>
                <a:gd name="T4" fmla="*/ 9 w 63"/>
                <a:gd name="T5" fmla="*/ 9 h 33"/>
                <a:gd name="T6" fmla="*/ 19 w 63"/>
                <a:gd name="T7" fmla="*/ 12 h 33"/>
                <a:gd name="T8" fmla="*/ 29 w 63"/>
                <a:gd name="T9" fmla="*/ 13 h 33"/>
                <a:gd name="T10" fmla="*/ 37 w 63"/>
                <a:gd name="T11" fmla="*/ 16 h 33"/>
                <a:gd name="T12" fmla="*/ 44 w 63"/>
                <a:gd name="T13" fmla="*/ 18 h 33"/>
                <a:gd name="T14" fmla="*/ 49 w 63"/>
                <a:gd name="T15" fmla="*/ 22 h 33"/>
                <a:gd name="T16" fmla="*/ 53 w 63"/>
                <a:gd name="T17" fmla="*/ 26 h 33"/>
                <a:gd name="T18" fmla="*/ 53 w 63"/>
                <a:gd name="T19" fmla="*/ 33 h 33"/>
                <a:gd name="T20" fmla="*/ 63 w 63"/>
                <a:gd name="T21" fmla="*/ 33 h 33"/>
                <a:gd name="T22" fmla="*/ 60 w 63"/>
                <a:gd name="T23" fmla="*/ 24 h 33"/>
                <a:gd name="T24" fmla="*/ 54 w 63"/>
                <a:gd name="T25" fmla="*/ 17 h 33"/>
                <a:gd name="T26" fmla="*/ 47 w 63"/>
                <a:gd name="T27" fmla="*/ 11 h 33"/>
                <a:gd name="T28" fmla="*/ 40 w 63"/>
                <a:gd name="T29" fmla="*/ 8 h 33"/>
                <a:gd name="T30" fmla="*/ 29 w 63"/>
                <a:gd name="T31" fmla="*/ 5 h 33"/>
                <a:gd name="T32" fmla="*/ 19 w 63"/>
                <a:gd name="T33" fmla="*/ 4 h 33"/>
                <a:gd name="T34" fmla="*/ 9 w 63"/>
                <a:gd name="T35" fmla="*/ 2 h 33"/>
                <a:gd name="T36" fmla="*/ 0 w 63"/>
                <a:gd name="T37" fmla="*/ 0 h 33"/>
                <a:gd name="T38" fmla="*/ 0 w 63"/>
                <a:gd name="T39" fmla="*/ 0 h 33"/>
                <a:gd name="T40" fmla="*/ 0 w 63"/>
                <a:gd name="T41" fmla="*/ 8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9" y="12"/>
                  </a:lnTo>
                  <a:lnTo>
                    <a:pt x="29" y="13"/>
                  </a:lnTo>
                  <a:lnTo>
                    <a:pt x="37" y="16"/>
                  </a:lnTo>
                  <a:lnTo>
                    <a:pt x="44" y="18"/>
                  </a:lnTo>
                  <a:lnTo>
                    <a:pt x="49" y="22"/>
                  </a:lnTo>
                  <a:lnTo>
                    <a:pt x="53" y="26"/>
                  </a:lnTo>
                  <a:lnTo>
                    <a:pt x="53" y="33"/>
                  </a:lnTo>
                  <a:lnTo>
                    <a:pt x="63" y="33"/>
                  </a:lnTo>
                  <a:lnTo>
                    <a:pt x="60" y="24"/>
                  </a:lnTo>
                  <a:lnTo>
                    <a:pt x="54" y="17"/>
                  </a:lnTo>
                  <a:lnTo>
                    <a:pt x="47" y="11"/>
                  </a:lnTo>
                  <a:lnTo>
                    <a:pt x="40" y="8"/>
                  </a:lnTo>
                  <a:lnTo>
                    <a:pt x="29" y="5"/>
                  </a:lnTo>
                  <a:lnTo>
                    <a:pt x="19" y="4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1" name="Freeform 76"/>
            <p:cNvSpPr>
              <a:spLocks/>
            </p:cNvSpPr>
            <p:nvPr/>
          </p:nvSpPr>
          <p:spPr bwMode="auto">
            <a:xfrm>
              <a:off x="4544" y="2547"/>
              <a:ext cx="60" cy="39"/>
            </a:xfrm>
            <a:custGeom>
              <a:avLst/>
              <a:gdLst>
                <a:gd name="T0" fmla="*/ 10 w 60"/>
                <a:gd name="T1" fmla="*/ 13 h 39"/>
                <a:gd name="T2" fmla="*/ 3 w 60"/>
                <a:gd name="T3" fmla="*/ 16 h 39"/>
                <a:gd name="T4" fmla="*/ 8 w 60"/>
                <a:gd name="T5" fmla="*/ 22 h 39"/>
                <a:gd name="T6" fmla="*/ 14 w 60"/>
                <a:gd name="T7" fmla="*/ 26 h 39"/>
                <a:gd name="T8" fmla="*/ 21 w 60"/>
                <a:gd name="T9" fmla="*/ 30 h 39"/>
                <a:gd name="T10" fmla="*/ 27 w 60"/>
                <a:gd name="T11" fmla="*/ 31 h 39"/>
                <a:gd name="T12" fmla="*/ 34 w 60"/>
                <a:gd name="T13" fmla="*/ 34 h 39"/>
                <a:gd name="T14" fmla="*/ 43 w 60"/>
                <a:gd name="T15" fmla="*/ 35 h 39"/>
                <a:gd name="T16" fmla="*/ 50 w 60"/>
                <a:gd name="T17" fmla="*/ 38 h 39"/>
                <a:gd name="T18" fmla="*/ 60 w 60"/>
                <a:gd name="T19" fmla="*/ 39 h 39"/>
                <a:gd name="T20" fmla="*/ 60 w 60"/>
                <a:gd name="T21" fmla="*/ 31 h 39"/>
                <a:gd name="T22" fmla="*/ 50 w 60"/>
                <a:gd name="T23" fmla="*/ 30 h 39"/>
                <a:gd name="T24" fmla="*/ 43 w 60"/>
                <a:gd name="T25" fmla="*/ 27 h 39"/>
                <a:gd name="T26" fmla="*/ 34 w 60"/>
                <a:gd name="T27" fmla="*/ 26 h 39"/>
                <a:gd name="T28" fmla="*/ 29 w 60"/>
                <a:gd name="T29" fmla="*/ 23 h 39"/>
                <a:gd name="T30" fmla="*/ 23 w 60"/>
                <a:gd name="T31" fmla="*/ 22 h 39"/>
                <a:gd name="T32" fmla="*/ 18 w 60"/>
                <a:gd name="T33" fmla="*/ 18 h 39"/>
                <a:gd name="T34" fmla="*/ 12 w 60"/>
                <a:gd name="T35" fmla="*/ 14 h 39"/>
                <a:gd name="T36" fmla="*/ 8 w 60"/>
                <a:gd name="T37" fmla="*/ 11 h 39"/>
                <a:gd name="T38" fmla="*/ 0 w 60"/>
                <a:gd name="T39" fmla="*/ 13 h 39"/>
                <a:gd name="T40" fmla="*/ 8 w 60"/>
                <a:gd name="T41" fmla="*/ 11 h 39"/>
                <a:gd name="T42" fmla="*/ 0 w 60"/>
                <a:gd name="T43" fmla="*/ 0 h 39"/>
                <a:gd name="T44" fmla="*/ 0 w 60"/>
                <a:gd name="T45" fmla="*/ 13 h 39"/>
                <a:gd name="T46" fmla="*/ 10 w 60"/>
                <a:gd name="T47" fmla="*/ 13 h 3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9"/>
                <a:gd name="T74" fmla="*/ 60 w 60"/>
                <a:gd name="T75" fmla="*/ 39 h 3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9">
                  <a:moveTo>
                    <a:pt x="10" y="13"/>
                  </a:moveTo>
                  <a:lnTo>
                    <a:pt x="3" y="16"/>
                  </a:lnTo>
                  <a:lnTo>
                    <a:pt x="8" y="22"/>
                  </a:lnTo>
                  <a:lnTo>
                    <a:pt x="14" y="26"/>
                  </a:lnTo>
                  <a:lnTo>
                    <a:pt x="21" y="30"/>
                  </a:lnTo>
                  <a:lnTo>
                    <a:pt x="27" y="31"/>
                  </a:lnTo>
                  <a:lnTo>
                    <a:pt x="34" y="34"/>
                  </a:lnTo>
                  <a:lnTo>
                    <a:pt x="43" y="35"/>
                  </a:lnTo>
                  <a:lnTo>
                    <a:pt x="50" y="38"/>
                  </a:lnTo>
                  <a:lnTo>
                    <a:pt x="60" y="39"/>
                  </a:lnTo>
                  <a:lnTo>
                    <a:pt x="60" y="31"/>
                  </a:lnTo>
                  <a:lnTo>
                    <a:pt x="50" y="30"/>
                  </a:lnTo>
                  <a:lnTo>
                    <a:pt x="43" y="27"/>
                  </a:lnTo>
                  <a:lnTo>
                    <a:pt x="34" y="26"/>
                  </a:lnTo>
                  <a:lnTo>
                    <a:pt x="29" y="23"/>
                  </a:lnTo>
                  <a:lnTo>
                    <a:pt x="23" y="22"/>
                  </a:lnTo>
                  <a:lnTo>
                    <a:pt x="18" y="18"/>
                  </a:lnTo>
                  <a:lnTo>
                    <a:pt x="12" y="14"/>
                  </a:lnTo>
                  <a:lnTo>
                    <a:pt x="8" y="11"/>
                  </a:lnTo>
                  <a:lnTo>
                    <a:pt x="0" y="13"/>
                  </a:lnTo>
                  <a:lnTo>
                    <a:pt x="8" y="11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2" name="Freeform 77"/>
            <p:cNvSpPr>
              <a:spLocks/>
            </p:cNvSpPr>
            <p:nvPr/>
          </p:nvSpPr>
          <p:spPr bwMode="auto">
            <a:xfrm>
              <a:off x="4544" y="2560"/>
              <a:ext cx="10" cy="320"/>
            </a:xfrm>
            <a:custGeom>
              <a:avLst/>
              <a:gdLst>
                <a:gd name="T0" fmla="*/ 3 w 10"/>
                <a:gd name="T1" fmla="*/ 304 h 320"/>
                <a:gd name="T2" fmla="*/ 10 w 10"/>
                <a:gd name="T3" fmla="*/ 307 h 320"/>
                <a:gd name="T4" fmla="*/ 10 w 10"/>
                <a:gd name="T5" fmla="*/ 0 h 320"/>
                <a:gd name="T6" fmla="*/ 0 w 10"/>
                <a:gd name="T7" fmla="*/ 0 h 320"/>
                <a:gd name="T8" fmla="*/ 0 w 10"/>
                <a:gd name="T9" fmla="*/ 307 h 320"/>
                <a:gd name="T10" fmla="*/ 8 w 10"/>
                <a:gd name="T11" fmla="*/ 309 h 320"/>
                <a:gd name="T12" fmla="*/ 0 w 10"/>
                <a:gd name="T13" fmla="*/ 307 h 320"/>
                <a:gd name="T14" fmla="*/ 0 w 10"/>
                <a:gd name="T15" fmla="*/ 320 h 320"/>
                <a:gd name="T16" fmla="*/ 8 w 10"/>
                <a:gd name="T17" fmla="*/ 309 h 320"/>
                <a:gd name="T18" fmla="*/ 3 w 10"/>
                <a:gd name="T19" fmla="*/ 304 h 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20"/>
                <a:gd name="T32" fmla="*/ 10 w 10"/>
                <a:gd name="T33" fmla="*/ 320 h 3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20">
                  <a:moveTo>
                    <a:pt x="3" y="304"/>
                  </a:moveTo>
                  <a:lnTo>
                    <a:pt x="10" y="30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7"/>
                  </a:lnTo>
                  <a:lnTo>
                    <a:pt x="8" y="309"/>
                  </a:lnTo>
                  <a:lnTo>
                    <a:pt x="0" y="307"/>
                  </a:lnTo>
                  <a:lnTo>
                    <a:pt x="0" y="320"/>
                  </a:lnTo>
                  <a:lnTo>
                    <a:pt x="8" y="309"/>
                  </a:lnTo>
                  <a:lnTo>
                    <a:pt x="3" y="3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3" name="Freeform 78"/>
            <p:cNvSpPr>
              <a:spLocks/>
            </p:cNvSpPr>
            <p:nvPr/>
          </p:nvSpPr>
          <p:spPr bwMode="auto">
            <a:xfrm>
              <a:off x="4549" y="2278"/>
              <a:ext cx="113" cy="304"/>
            </a:xfrm>
            <a:custGeom>
              <a:avLst/>
              <a:gdLst>
                <a:gd name="T0" fmla="*/ 0 w 113"/>
                <a:gd name="T1" fmla="*/ 304 h 304"/>
                <a:gd name="T2" fmla="*/ 5 w 113"/>
                <a:gd name="T3" fmla="*/ 299 h 304"/>
                <a:gd name="T4" fmla="*/ 11 w 113"/>
                <a:gd name="T5" fmla="*/ 295 h 304"/>
                <a:gd name="T6" fmla="*/ 17 w 113"/>
                <a:gd name="T7" fmla="*/ 292 h 304"/>
                <a:gd name="T8" fmla="*/ 23 w 113"/>
                <a:gd name="T9" fmla="*/ 290 h 304"/>
                <a:gd name="T10" fmla="*/ 29 w 113"/>
                <a:gd name="T11" fmla="*/ 287 h 304"/>
                <a:gd name="T12" fmla="*/ 38 w 113"/>
                <a:gd name="T13" fmla="*/ 286 h 304"/>
                <a:gd name="T14" fmla="*/ 45 w 113"/>
                <a:gd name="T15" fmla="*/ 283 h 304"/>
                <a:gd name="T16" fmla="*/ 55 w 113"/>
                <a:gd name="T17" fmla="*/ 282 h 304"/>
                <a:gd name="T18" fmla="*/ 64 w 113"/>
                <a:gd name="T19" fmla="*/ 281 h 304"/>
                <a:gd name="T20" fmla="*/ 74 w 113"/>
                <a:gd name="T21" fmla="*/ 280 h 304"/>
                <a:gd name="T22" fmla="*/ 84 w 113"/>
                <a:gd name="T23" fmla="*/ 278 h 304"/>
                <a:gd name="T24" fmla="*/ 93 w 113"/>
                <a:gd name="T25" fmla="*/ 276 h 304"/>
                <a:gd name="T26" fmla="*/ 101 w 113"/>
                <a:gd name="T27" fmla="*/ 273 h 304"/>
                <a:gd name="T28" fmla="*/ 107 w 113"/>
                <a:gd name="T29" fmla="*/ 268 h 304"/>
                <a:gd name="T30" fmla="*/ 112 w 113"/>
                <a:gd name="T31" fmla="*/ 261 h 304"/>
                <a:gd name="T32" fmla="*/ 113 w 113"/>
                <a:gd name="T33" fmla="*/ 254 h 304"/>
                <a:gd name="T34" fmla="*/ 113 w 113"/>
                <a:gd name="T35" fmla="*/ 49 h 304"/>
                <a:gd name="T36" fmla="*/ 112 w 113"/>
                <a:gd name="T37" fmla="*/ 41 h 304"/>
                <a:gd name="T38" fmla="*/ 107 w 113"/>
                <a:gd name="T39" fmla="*/ 36 h 304"/>
                <a:gd name="T40" fmla="*/ 101 w 113"/>
                <a:gd name="T41" fmla="*/ 31 h 304"/>
                <a:gd name="T42" fmla="*/ 93 w 113"/>
                <a:gd name="T43" fmla="*/ 29 h 304"/>
                <a:gd name="T44" fmla="*/ 84 w 113"/>
                <a:gd name="T45" fmla="*/ 26 h 304"/>
                <a:gd name="T46" fmla="*/ 74 w 113"/>
                <a:gd name="T47" fmla="*/ 25 h 304"/>
                <a:gd name="T48" fmla="*/ 64 w 113"/>
                <a:gd name="T49" fmla="*/ 23 h 304"/>
                <a:gd name="T50" fmla="*/ 55 w 113"/>
                <a:gd name="T51" fmla="*/ 22 h 304"/>
                <a:gd name="T52" fmla="*/ 45 w 113"/>
                <a:gd name="T53" fmla="*/ 21 h 304"/>
                <a:gd name="T54" fmla="*/ 38 w 113"/>
                <a:gd name="T55" fmla="*/ 18 h 304"/>
                <a:gd name="T56" fmla="*/ 29 w 113"/>
                <a:gd name="T57" fmla="*/ 17 h 304"/>
                <a:gd name="T58" fmla="*/ 23 w 113"/>
                <a:gd name="T59" fmla="*/ 14 h 304"/>
                <a:gd name="T60" fmla="*/ 17 w 113"/>
                <a:gd name="T61" fmla="*/ 12 h 304"/>
                <a:gd name="T62" fmla="*/ 11 w 113"/>
                <a:gd name="T63" fmla="*/ 9 h 304"/>
                <a:gd name="T64" fmla="*/ 5 w 113"/>
                <a:gd name="T65" fmla="*/ 5 h 304"/>
                <a:gd name="T66" fmla="*/ 0 w 113"/>
                <a:gd name="T67" fmla="*/ 0 h 304"/>
                <a:gd name="T68" fmla="*/ 0 w 113"/>
                <a:gd name="T69" fmla="*/ 304 h 3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4"/>
                <a:gd name="T107" fmla="*/ 113 w 113"/>
                <a:gd name="T108" fmla="*/ 304 h 3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4">
                  <a:moveTo>
                    <a:pt x="0" y="304"/>
                  </a:moveTo>
                  <a:lnTo>
                    <a:pt x="5" y="299"/>
                  </a:lnTo>
                  <a:lnTo>
                    <a:pt x="11" y="295"/>
                  </a:lnTo>
                  <a:lnTo>
                    <a:pt x="17" y="292"/>
                  </a:lnTo>
                  <a:lnTo>
                    <a:pt x="23" y="290"/>
                  </a:lnTo>
                  <a:lnTo>
                    <a:pt x="29" y="287"/>
                  </a:lnTo>
                  <a:lnTo>
                    <a:pt x="38" y="286"/>
                  </a:lnTo>
                  <a:lnTo>
                    <a:pt x="45" y="283"/>
                  </a:lnTo>
                  <a:lnTo>
                    <a:pt x="55" y="282"/>
                  </a:lnTo>
                  <a:lnTo>
                    <a:pt x="64" y="281"/>
                  </a:lnTo>
                  <a:lnTo>
                    <a:pt x="74" y="280"/>
                  </a:lnTo>
                  <a:lnTo>
                    <a:pt x="84" y="278"/>
                  </a:lnTo>
                  <a:lnTo>
                    <a:pt x="93" y="276"/>
                  </a:lnTo>
                  <a:lnTo>
                    <a:pt x="101" y="273"/>
                  </a:lnTo>
                  <a:lnTo>
                    <a:pt x="107" y="268"/>
                  </a:lnTo>
                  <a:lnTo>
                    <a:pt x="112" y="261"/>
                  </a:lnTo>
                  <a:lnTo>
                    <a:pt x="113" y="254"/>
                  </a:lnTo>
                  <a:lnTo>
                    <a:pt x="113" y="49"/>
                  </a:lnTo>
                  <a:lnTo>
                    <a:pt x="112" y="41"/>
                  </a:lnTo>
                  <a:lnTo>
                    <a:pt x="107" y="36"/>
                  </a:lnTo>
                  <a:lnTo>
                    <a:pt x="101" y="31"/>
                  </a:lnTo>
                  <a:lnTo>
                    <a:pt x="93" y="29"/>
                  </a:lnTo>
                  <a:lnTo>
                    <a:pt x="84" y="26"/>
                  </a:lnTo>
                  <a:lnTo>
                    <a:pt x="74" y="25"/>
                  </a:lnTo>
                  <a:lnTo>
                    <a:pt x="64" y="23"/>
                  </a:lnTo>
                  <a:lnTo>
                    <a:pt x="55" y="22"/>
                  </a:lnTo>
                  <a:lnTo>
                    <a:pt x="45" y="21"/>
                  </a:lnTo>
                  <a:lnTo>
                    <a:pt x="38" y="18"/>
                  </a:lnTo>
                  <a:lnTo>
                    <a:pt x="29" y="17"/>
                  </a:lnTo>
                  <a:lnTo>
                    <a:pt x="23" y="14"/>
                  </a:lnTo>
                  <a:lnTo>
                    <a:pt x="17" y="12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4" name="Freeform 79"/>
            <p:cNvSpPr>
              <a:spLocks/>
            </p:cNvSpPr>
            <p:nvPr/>
          </p:nvSpPr>
          <p:spPr bwMode="auto">
            <a:xfrm>
              <a:off x="4547" y="2556"/>
              <a:ext cx="57" cy="29"/>
            </a:xfrm>
            <a:custGeom>
              <a:avLst/>
              <a:gdLst>
                <a:gd name="T0" fmla="*/ 57 w 57"/>
                <a:gd name="T1" fmla="*/ 0 h 29"/>
                <a:gd name="T2" fmla="*/ 57 w 57"/>
                <a:gd name="T3" fmla="*/ 0 h 29"/>
                <a:gd name="T4" fmla="*/ 47 w 57"/>
                <a:gd name="T5" fmla="*/ 2 h 29"/>
                <a:gd name="T6" fmla="*/ 40 w 57"/>
                <a:gd name="T7" fmla="*/ 4 h 29"/>
                <a:gd name="T8" fmla="*/ 31 w 57"/>
                <a:gd name="T9" fmla="*/ 5 h 29"/>
                <a:gd name="T10" fmla="*/ 24 w 57"/>
                <a:gd name="T11" fmla="*/ 8 h 29"/>
                <a:gd name="T12" fmla="*/ 18 w 57"/>
                <a:gd name="T13" fmla="*/ 11 h 29"/>
                <a:gd name="T14" fmla="*/ 12 w 57"/>
                <a:gd name="T15" fmla="*/ 13 h 29"/>
                <a:gd name="T16" fmla="*/ 5 w 57"/>
                <a:gd name="T17" fmla="*/ 17 h 29"/>
                <a:gd name="T18" fmla="*/ 0 w 57"/>
                <a:gd name="T19" fmla="*/ 24 h 29"/>
                <a:gd name="T20" fmla="*/ 5 w 57"/>
                <a:gd name="T21" fmla="*/ 29 h 29"/>
                <a:gd name="T22" fmla="*/ 9 w 57"/>
                <a:gd name="T23" fmla="*/ 25 h 29"/>
                <a:gd name="T24" fmla="*/ 14 w 57"/>
                <a:gd name="T25" fmla="*/ 21 h 29"/>
                <a:gd name="T26" fmla="*/ 20 w 57"/>
                <a:gd name="T27" fmla="*/ 18 h 29"/>
                <a:gd name="T28" fmla="*/ 26 w 57"/>
                <a:gd name="T29" fmla="*/ 16 h 29"/>
                <a:gd name="T30" fmla="*/ 31 w 57"/>
                <a:gd name="T31" fmla="*/ 13 h 29"/>
                <a:gd name="T32" fmla="*/ 40 w 57"/>
                <a:gd name="T33" fmla="*/ 12 h 29"/>
                <a:gd name="T34" fmla="*/ 47 w 57"/>
                <a:gd name="T35" fmla="*/ 9 h 29"/>
                <a:gd name="T36" fmla="*/ 57 w 57"/>
                <a:gd name="T37" fmla="*/ 8 h 29"/>
                <a:gd name="T38" fmla="*/ 57 w 57"/>
                <a:gd name="T39" fmla="*/ 8 h 29"/>
                <a:gd name="T40" fmla="*/ 57 w 57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57" y="0"/>
                  </a:moveTo>
                  <a:lnTo>
                    <a:pt x="57" y="0"/>
                  </a:lnTo>
                  <a:lnTo>
                    <a:pt x="47" y="2"/>
                  </a:lnTo>
                  <a:lnTo>
                    <a:pt x="40" y="4"/>
                  </a:lnTo>
                  <a:lnTo>
                    <a:pt x="31" y="5"/>
                  </a:lnTo>
                  <a:lnTo>
                    <a:pt x="24" y="8"/>
                  </a:lnTo>
                  <a:lnTo>
                    <a:pt x="18" y="11"/>
                  </a:lnTo>
                  <a:lnTo>
                    <a:pt x="12" y="13"/>
                  </a:lnTo>
                  <a:lnTo>
                    <a:pt x="5" y="17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9" y="25"/>
                  </a:lnTo>
                  <a:lnTo>
                    <a:pt x="14" y="21"/>
                  </a:lnTo>
                  <a:lnTo>
                    <a:pt x="20" y="18"/>
                  </a:lnTo>
                  <a:lnTo>
                    <a:pt x="26" y="16"/>
                  </a:lnTo>
                  <a:lnTo>
                    <a:pt x="31" y="13"/>
                  </a:lnTo>
                  <a:lnTo>
                    <a:pt x="40" y="12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5" name="Freeform 80"/>
            <p:cNvSpPr>
              <a:spLocks/>
            </p:cNvSpPr>
            <p:nvPr/>
          </p:nvSpPr>
          <p:spPr bwMode="auto">
            <a:xfrm>
              <a:off x="4604" y="2532"/>
              <a:ext cx="63" cy="32"/>
            </a:xfrm>
            <a:custGeom>
              <a:avLst/>
              <a:gdLst>
                <a:gd name="T0" fmla="*/ 53 w 63"/>
                <a:gd name="T1" fmla="*/ 0 h 32"/>
                <a:gd name="T2" fmla="*/ 53 w 63"/>
                <a:gd name="T3" fmla="*/ 0 h 32"/>
                <a:gd name="T4" fmla="*/ 53 w 63"/>
                <a:gd name="T5" fmla="*/ 6 h 32"/>
                <a:gd name="T6" fmla="*/ 49 w 63"/>
                <a:gd name="T7" fmla="*/ 11 h 32"/>
                <a:gd name="T8" fmla="*/ 44 w 63"/>
                <a:gd name="T9" fmla="*/ 15 h 32"/>
                <a:gd name="T10" fmla="*/ 37 w 63"/>
                <a:gd name="T11" fmla="*/ 18 h 32"/>
                <a:gd name="T12" fmla="*/ 29 w 63"/>
                <a:gd name="T13" fmla="*/ 20 h 32"/>
                <a:gd name="T14" fmla="*/ 19 w 63"/>
                <a:gd name="T15" fmla="*/ 22 h 32"/>
                <a:gd name="T16" fmla="*/ 9 w 63"/>
                <a:gd name="T17" fmla="*/ 23 h 32"/>
                <a:gd name="T18" fmla="*/ 0 w 63"/>
                <a:gd name="T19" fmla="*/ 24 h 32"/>
                <a:gd name="T20" fmla="*/ 0 w 63"/>
                <a:gd name="T21" fmla="*/ 32 h 32"/>
                <a:gd name="T22" fmla="*/ 9 w 63"/>
                <a:gd name="T23" fmla="*/ 31 h 32"/>
                <a:gd name="T24" fmla="*/ 19 w 63"/>
                <a:gd name="T25" fmla="*/ 29 h 32"/>
                <a:gd name="T26" fmla="*/ 29 w 63"/>
                <a:gd name="T27" fmla="*/ 28 h 32"/>
                <a:gd name="T28" fmla="*/ 40 w 63"/>
                <a:gd name="T29" fmla="*/ 26 h 32"/>
                <a:gd name="T30" fmla="*/ 47 w 63"/>
                <a:gd name="T31" fmla="*/ 23 h 32"/>
                <a:gd name="T32" fmla="*/ 54 w 63"/>
                <a:gd name="T33" fmla="*/ 16 h 32"/>
                <a:gd name="T34" fmla="*/ 60 w 63"/>
                <a:gd name="T35" fmla="*/ 9 h 32"/>
                <a:gd name="T36" fmla="*/ 63 w 63"/>
                <a:gd name="T37" fmla="*/ 0 h 32"/>
                <a:gd name="T38" fmla="*/ 63 w 63"/>
                <a:gd name="T39" fmla="*/ 0 h 32"/>
                <a:gd name="T40" fmla="*/ 5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53" y="0"/>
                  </a:moveTo>
                  <a:lnTo>
                    <a:pt x="53" y="0"/>
                  </a:lnTo>
                  <a:lnTo>
                    <a:pt x="53" y="6"/>
                  </a:lnTo>
                  <a:lnTo>
                    <a:pt x="49" y="11"/>
                  </a:lnTo>
                  <a:lnTo>
                    <a:pt x="44" y="15"/>
                  </a:lnTo>
                  <a:lnTo>
                    <a:pt x="37" y="18"/>
                  </a:lnTo>
                  <a:lnTo>
                    <a:pt x="29" y="20"/>
                  </a:lnTo>
                  <a:lnTo>
                    <a:pt x="19" y="22"/>
                  </a:lnTo>
                  <a:lnTo>
                    <a:pt x="9" y="23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9" y="31"/>
                  </a:lnTo>
                  <a:lnTo>
                    <a:pt x="19" y="29"/>
                  </a:lnTo>
                  <a:lnTo>
                    <a:pt x="29" y="28"/>
                  </a:lnTo>
                  <a:lnTo>
                    <a:pt x="40" y="26"/>
                  </a:lnTo>
                  <a:lnTo>
                    <a:pt x="47" y="23"/>
                  </a:lnTo>
                  <a:lnTo>
                    <a:pt x="54" y="16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6" name="Freeform 81"/>
            <p:cNvSpPr>
              <a:spLocks/>
            </p:cNvSpPr>
            <p:nvPr/>
          </p:nvSpPr>
          <p:spPr bwMode="auto">
            <a:xfrm>
              <a:off x="4657" y="2327"/>
              <a:ext cx="10" cy="205"/>
            </a:xfrm>
            <a:custGeom>
              <a:avLst/>
              <a:gdLst>
                <a:gd name="T0" fmla="*/ 0 w 10"/>
                <a:gd name="T1" fmla="*/ 0 h 205"/>
                <a:gd name="T2" fmla="*/ 0 w 10"/>
                <a:gd name="T3" fmla="*/ 0 h 205"/>
                <a:gd name="T4" fmla="*/ 0 w 10"/>
                <a:gd name="T5" fmla="*/ 205 h 205"/>
                <a:gd name="T6" fmla="*/ 10 w 10"/>
                <a:gd name="T7" fmla="*/ 205 h 205"/>
                <a:gd name="T8" fmla="*/ 10 w 10"/>
                <a:gd name="T9" fmla="*/ 0 h 205"/>
                <a:gd name="T10" fmla="*/ 10 w 10"/>
                <a:gd name="T11" fmla="*/ 0 h 205"/>
                <a:gd name="T12" fmla="*/ 0 w 10"/>
                <a:gd name="T13" fmla="*/ 0 h 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5"/>
                <a:gd name="T23" fmla="*/ 10 w 10"/>
                <a:gd name="T24" fmla="*/ 205 h 2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5">
                  <a:moveTo>
                    <a:pt x="0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10" y="20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7" name="Freeform 82"/>
            <p:cNvSpPr>
              <a:spLocks/>
            </p:cNvSpPr>
            <p:nvPr/>
          </p:nvSpPr>
          <p:spPr bwMode="auto">
            <a:xfrm>
              <a:off x="4604" y="2296"/>
              <a:ext cx="63" cy="31"/>
            </a:xfrm>
            <a:custGeom>
              <a:avLst/>
              <a:gdLst>
                <a:gd name="T0" fmla="*/ 0 w 63"/>
                <a:gd name="T1" fmla="*/ 8 h 31"/>
                <a:gd name="T2" fmla="*/ 0 w 63"/>
                <a:gd name="T3" fmla="*/ 8 h 31"/>
                <a:gd name="T4" fmla="*/ 9 w 63"/>
                <a:gd name="T5" fmla="*/ 9 h 31"/>
                <a:gd name="T6" fmla="*/ 19 w 63"/>
                <a:gd name="T7" fmla="*/ 11 h 31"/>
                <a:gd name="T8" fmla="*/ 29 w 63"/>
                <a:gd name="T9" fmla="*/ 12 h 31"/>
                <a:gd name="T10" fmla="*/ 37 w 63"/>
                <a:gd name="T11" fmla="*/ 14 h 31"/>
                <a:gd name="T12" fmla="*/ 44 w 63"/>
                <a:gd name="T13" fmla="*/ 17 h 31"/>
                <a:gd name="T14" fmla="*/ 49 w 63"/>
                <a:gd name="T15" fmla="*/ 21 h 31"/>
                <a:gd name="T16" fmla="*/ 53 w 63"/>
                <a:gd name="T17" fmla="*/ 25 h 31"/>
                <a:gd name="T18" fmla="*/ 53 w 63"/>
                <a:gd name="T19" fmla="*/ 31 h 31"/>
                <a:gd name="T20" fmla="*/ 63 w 63"/>
                <a:gd name="T21" fmla="*/ 31 h 31"/>
                <a:gd name="T22" fmla="*/ 60 w 63"/>
                <a:gd name="T23" fmla="*/ 22 h 31"/>
                <a:gd name="T24" fmla="*/ 54 w 63"/>
                <a:gd name="T25" fmla="*/ 16 h 31"/>
                <a:gd name="T26" fmla="*/ 47 w 63"/>
                <a:gd name="T27" fmla="*/ 9 h 31"/>
                <a:gd name="T28" fmla="*/ 40 w 63"/>
                <a:gd name="T29" fmla="*/ 7 h 31"/>
                <a:gd name="T30" fmla="*/ 29 w 63"/>
                <a:gd name="T31" fmla="*/ 4 h 31"/>
                <a:gd name="T32" fmla="*/ 19 w 63"/>
                <a:gd name="T33" fmla="*/ 3 h 31"/>
                <a:gd name="T34" fmla="*/ 9 w 63"/>
                <a:gd name="T35" fmla="*/ 1 h 31"/>
                <a:gd name="T36" fmla="*/ 0 w 63"/>
                <a:gd name="T37" fmla="*/ 0 h 31"/>
                <a:gd name="T38" fmla="*/ 0 w 63"/>
                <a:gd name="T39" fmla="*/ 0 h 31"/>
                <a:gd name="T40" fmla="*/ 0 w 63"/>
                <a:gd name="T41" fmla="*/ 8 h 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1"/>
                <a:gd name="T65" fmla="*/ 63 w 63"/>
                <a:gd name="T66" fmla="*/ 31 h 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1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9" y="11"/>
                  </a:lnTo>
                  <a:lnTo>
                    <a:pt x="29" y="12"/>
                  </a:lnTo>
                  <a:lnTo>
                    <a:pt x="37" y="14"/>
                  </a:lnTo>
                  <a:lnTo>
                    <a:pt x="44" y="17"/>
                  </a:lnTo>
                  <a:lnTo>
                    <a:pt x="49" y="21"/>
                  </a:lnTo>
                  <a:lnTo>
                    <a:pt x="53" y="25"/>
                  </a:lnTo>
                  <a:lnTo>
                    <a:pt x="53" y="31"/>
                  </a:lnTo>
                  <a:lnTo>
                    <a:pt x="63" y="31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7" y="9"/>
                  </a:lnTo>
                  <a:lnTo>
                    <a:pt x="40" y="7"/>
                  </a:lnTo>
                  <a:lnTo>
                    <a:pt x="29" y="4"/>
                  </a:lnTo>
                  <a:lnTo>
                    <a:pt x="19" y="3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8" name="Freeform 83"/>
            <p:cNvSpPr>
              <a:spLocks/>
            </p:cNvSpPr>
            <p:nvPr/>
          </p:nvSpPr>
          <p:spPr bwMode="auto">
            <a:xfrm>
              <a:off x="4544" y="2266"/>
              <a:ext cx="60" cy="38"/>
            </a:xfrm>
            <a:custGeom>
              <a:avLst/>
              <a:gdLst>
                <a:gd name="T0" fmla="*/ 10 w 60"/>
                <a:gd name="T1" fmla="*/ 12 h 38"/>
                <a:gd name="T2" fmla="*/ 3 w 60"/>
                <a:gd name="T3" fmla="*/ 15 h 38"/>
                <a:gd name="T4" fmla="*/ 8 w 60"/>
                <a:gd name="T5" fmla="*/ 21 h 38"/>
                <a:gd name="T6" fmla="*/ 15 w 60"/>
                <a:gd name="T7" fmla="*/ 25 h 38"/>
                <a:gd name="T8" fmla="*/ 21 w 60"/>
                <a:gd name="T9" fmla="*/ 28 h 38"/>
                <a:gd name="T10" fmla="*/ 27 w 60"/>
                <a:gd name="T11" fmla="*/ 30 h 38"/>
                <a:gd name="T12" fmla="*/ 34 w 60"/>
                <a:gd name="T13" fmla="*/ 33 h 38"/>
                <a:gd name="T14" fmla="*/ 43 w 60"/>
                <a:gd name="T15" fmla="*/ 34 h 38"/>
                <a:gd name="T16" fmla="*/ 50 w 60"/>
                <a:gd name="T17" fmla="*/ 37 h 38"/>
                <a:gd name="T18" fmla="*/ 60 w 60"/>
                <a:gd name="T19" fmla="*/ 38 h 38"/>
                <a:gd name="T20" fmla="*/ 60 w 60"/>
                <a:gd name="T21" fmla="*/ 30 h 38"/>
                <a:gd name="T22" fmla="*/ 50 w 60"/>
                <a:gd name="T23" fmla="*/ 29 h 38"/>
                <a:gd name="T24" fmla="*/ 43 w 60"/>
                <a:gd name="T25" fmla="*/ 26 h 38"/>
                <a:gd name="T26" fmla="*/ 34 w 60"/>
                <a:gd name="T27" fmla="*/ 25 h 38"/>
                <a:gd name="T28" fmla="*/ 29 w 60"/>
                <a:gd name="T29" fmla="*/ 22 h 38"/>
                <a:gd name="T30" fmla="*/ 23 w 60"/>
                <a:gd name="T31" fmla="*/ 20 h 38"/>
                <a:gd name="T32" fmla="*/ 17 w 60"/>
                <a:gd name="T33" fmla="*/ 17 h 38"/>
                <a:gd name="T34" fmla="*/ 12 w 60"/>
                <a:gd name="T35" fmla="*/ 13 h 38"/>
                <a:gd name="T36" fmla="*/ 8 w 60"/>
                <a:gd name="T37" fmla="*/ 9 h 38"/>
                <a:gd name="T38" fmla="*/ 0 w 60"/>
                <a:gd name="T39" fmla="*/ 12 h 38"/>
                <a:gd name="T40" fmla="*/ 8 w 60"/>
                <a:gd name="T41" fmla="*/ 9 h 38"/>
                <a:gd name="T42" fmla="*/ 0 w 60"/>
                <a:gd name="T43" fmla="*/ 0 h 38"/>
                <a:gd name="T44" fmla="*/ 0 w 60"/>
                <a:gd name="T45" fmla="*/ 12 h 38"/>
                <a:gd name="T46" fmla="*/ 10 w 60"/>
                <a:gd name="T47" fmla="*/ 12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8"/>
                <a:gd name="T74" fmla="*/ 60 w 60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8">
                  <a:moveTo>
                    <a:pt x="10" y="12"/>
                  </a:moveTo>
                  <a:lnTo>
                    <a:pt x="3" y="15"/>
                  </a:lnTo>
                  <a:lnTo>
                    <a:pt x="8" y="21"/>
                  </a:lnTo>
                  <a:lnTo>
                    <a:pt x="15" y="25"/>
                  </a:lnTo>
                  <a:lnTo>
                    <a:pt x="21" y="28"/>
                  </a:lnTo>
                  <a:lnTo>
                    <a:pt x="27" y="30"/>
                  </a:lnTo>
                  <a:lnTo>
                    <a:pt x="34" y="33"/>
                  </a:lnTo>
                  <a:lnTo>
                    <a:pt x="43" y="34"/>
                  </a:lnTo>
                  <a:lnTo>
                    <a:pt x="50" y="37"/>
                  </a:lnTo>
                  <a:lnTo>
                    <a:pt x="60" y="38"/>
                  </a:lnTo>
                  <a:lnTo>
                    <a:pt x="60" y="30"/>
                  </a:lnTo>
                  <a:lnTo>
                    <a:pt x="50" y="29"/>
                  </a:lnTo>
                  <a:lnTo>
                    <a:pt x="43" y="26"/>
                  </a:lnTo>
                  <a:lnTo>
                    <a:pt x="34" y="25"/>
                  </a:lnTo>
                  <a:lnTo>
                    <a:pt x="29" y="22"/>
                  </a:lnTo>
                  <a:lnTo>
                    <a:pt x="23" y="20"/>
                  </a:lnTo>
                  <a:lnTo>
                    <a:pt x="17" y="17"/>
                  </a:lnTo>
                  <a:lnTo>
                    <a:pt x="12" y="13"/>
                  </a:lnTo>
                  <a:lnTo>
                    <a:pt x="8" y="9"/>
                  </a:lnTo>
                  <a:lnTo>
                    <a:pt x="0" y="12"/>
                  </a:lnTo>
                  <a:lnTo>
                    <a:pt x="8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9" name="Freeform 84"/>
            <p:cNvSpPr>
              <a:spLocks/>
            </p:cNvSpPr>
            <p:nvPr/>
          </p:nvSpPr>
          <p:spPr bwMode="auto">
            <a:xfrm>
              <a:off x="4544" y="2278"/>
              <a:ext cx="10" cy="316"/>
            </a:xfrm>
            <a:custGeom>
              <a:avLst/>
              <a:gdLst>
                <a:gd name="T0" fmla="*/ 3 w 10"/>
                <a:gd name="T1" fmla="*/ 302 h 316"/>
                <a:gd name="T2" fmla="*/ 10 w 10"/>
                <a:gd name="T3" fmla="*/ 304 h 316"/>
                <a:gd name="T4" fmla="*/ 10 w 10"/>
                <a:gd name="T5" fmla="*/ 0 h 316"/>
                <a:gd name="T6" fmla="*/ 0 w 10"/>
                <a:gd name="T7" fmla="*/ 0 h 316"/>
                <a:gd name="T8" fmla="*/ 0 w 10"/>
                <a:gd name="T9" fmla="*/ 304 h 316"/>
                <a:gd name="T10" fmla="*/ 8 w 10"/>
                <a:gd name="T11" fmla="*/ 307 h 316"/>
                <a:gd name="T12" fmla="*/ 0 w 10"/>
                <a:gd name="T13" fmla="*/ 304 h 316"/>
                <a:gd name="T14" fmla="*/ 0 w 10"/>
                <a:gd name="T15" fmla="*/ 316 h 316"/>
                <a:gd name="T16" fmla="*/ 8 w 10"/>
                <a:gd name="T17" fmla="*/ 307 h 316"/>
                <a:gd name="T18" fmla="*/ 3 w 10"/>
                <a:gd name="T19" fmla="*/ 302 h 3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6"/>
                <a:gd name="T32" fmla="*/ 10 w 10"/>
                <a:gd name="T33" fmla="*/ 316 h 3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6">
                  <a:moveTo>
                    <a:pt x="3" y="302"/>
                  </a:moveTo>
                  <a:lnTo>
                    <a:pt x="10" y="30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8" y="307"/>
                  </a:lnTo>
                  <a:lnTo>
                    <a:pt x="0" y="304"/>
                  </a:lnTo>
                  <a:lnTo>
                    <a:pt x="0" y="316"/>
                  </a:lnTo>
                  <a:lnTo>
                    <a:pt x="8" y="307"/>
                  </a:lnTo>
                  <a:lnTo>
                    <a:pt x="3" y="3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0" name="Freeform 85"/>
            <p:cNvSpPr>
              <a:spLocks/>
            </p:cNvSpPr>
            <p:nvPr/>
          </p:nvSpPr>
          <p:spPr bwMode="auto">
            <a:xfrm>
              <a:off x="382" y="1810"/>
              <a:ext cx="113" cy="306"/>
            </a:xfrm>
            <a:custGeom>
              <a:avLst/>
              <a:gdLst>
                <a:gd name="T0" fmla="*/ 113 w 113"/>
                <a:gd name="T1" fmla="*/ 306 h 306"/>
                <a:gd name="T2" fmla="*/ 107 w 113"/>
                <a:gd name="T3" fmla="*/ 301 h 306"/>
                <a:gd name="T4" fmla="*/ 102 w 113"/>
                <a:gd name="T5" fmla="*/ 297 h 306"/>
                <a:gd name="T6" fmla="*/ 96 w 113"/>
                <a:gd name="T7" fmla="*/ 293 h 306"/>
                <a:gd name="T8" fmla="*/ 90 w 113"/>
                <a:gd name="T9" fmla="*/ 291 h 306"/>
                <a:gd name="T10" fmla="*/ 82 w 113"/>
                <a:gd name="T11" fmla="*/ 289 h 306"/>
                <a:gd name="T12" fmla="*/ 75 w 113"/>
                <a:gd name="T13" fmla="*/ 288 h 306"/>
                <a:gd name="T14" fmla="*/ 67 w 113"/>
                <a:gd name="T15" fmla="*/ 286 h 306"/>
                <a:gd name="T16" fmla="*/ 58 w 113"/>
                <a:gd name="T17" fmla="*/ 284 h 306"/>
                <a:gd name="T18" fmla="*/ 48 w 113"/>
                <a:gd name="T19" fmla="*/ 283 h 306"/>
                <a:gd name="T20" fmla="*/ 39 w 113"/>
                <a:gd name="T21" fmla="*/ 280 h 306"/>
                <a:gd name="T22" fmla="*/ 29 w 113"/>
                <a:gd name="T23" fmla="*/ 279 h 306"/>
                <a:gd name="T24" fmla="*/ 21 w 113"/>
                <a:gd name="T25" fmla="*/ 277 h 306"/>
                <a:gd name="T26" fmla="*/ 12 w 113"/>
                <a:gd name="T27" fmla="*/ 274 h 306"/>
                <a:gd name="T28" fmla="*/ 6 w 113"/>
                <a:gd name="T29" fmla="*/ 269 h 306"/>
                <a:gd name="T30" fmla="*/ 1 w 113"/>
                <a:gd name="T31" fmla="*/ 264 h 306"/>
                <a:gd name="T32" fmla="*/ 0 w 113"/>
                <a:gd name="T33" fmla="*/ 256 h 306"/>
                <a:gd name="T34" fmla="*/ 0 w 113"/>
                <a:gd name="T35" fmla="*/ 50 h 306"/>
                <a:gd name="T36" fmla="*/ 1 w 113"/>
                <a:gd name="T37" fmla="*/ 42 h 306"/>
                <a:gd name="T38" fmla="*/ 6 w 113"/>
                <a:gd name="T39" fmla="*/ 37 h 306"/>
                <a:gd name="T40" fmla="*/ 12 w 113"/>
                <a:gd name="T41" fmla="*/ 32 h 306"/>
                <a:gd name="T42" fmla="*/ 21 w 113"/>
                <a:gd name="T43" fmla="*/ 29 h 306"/>
                <a:gd name="T44" fmla="*/ 29 w 113"/>
                <a:gd name="T45" fmla="*/ 27 h 306"/>
                <a:gd name="T46" fmla="*/ 39 w 113"/>
                <a:gd name="T47" fmla="*/ 26 h 306"/>
                <a:gd name="T48" fmla="*/ 48 w 113"/>
                <a:gd name="T49" fmla="*/ 23 h 306"/>
                <a:gd name="T50" fmla="*/ 58 w 113"/>
                <a:gd name="T51" fmla="*/ 22 h 306"/>
                <a:gd name="T52" fmla="*/ 67 w 113"/>
                <a:gd name="T53" fmla="*/ 20 h 306"/>
                <a:gd name="T54" fmla="*/ 75 w 113"/>
                <a:gd name="T55" fmla="*/ 18 h 306"/>
                <a:gd name="T56" fmla="*/ 82 w 113"/>
                <a:gd name="T57" fmla="*/ 16 h 306"/>
                <a:gd name="T58" fmla="*/ 90 w 113"/>
                <a:gd name="T59" fmla="*/ 14 h 306"/>
                <a:gd name="T60" fmla="*/ 96 w 113"/>
                <a:gd name="T61" fmla="*/ 11 h 306"/>
                <a:gd name="T62" fmla="*/ 102 w 113"/>
                <a:gd name="T63" fmla="*/ 9 h 306"/>
                <a:gd name="T64" fmla="*/ 107 w 113"/>
                <a:gd name="T65" fmla="*/ 5 h 306"/>
                <a:gd name="T66" fmla="*/ 113 w 113"/>
                <a:gd name="T67" fmla="*/ 0 h 306"/>
                <a:gd name="T68" fmla="*/ 113 w 113"/>
                <a:gd name="T69" fmla="*/ 306 h 3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6"/>
                <a:gd name="T107" fmla="*/ 113 w 113"/>
                <a:gd name="T108" fmla="*/ 306 h 3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6">
                  <a:moveTo>
                    <a:pt x="113" y="306"/>
                  </a:moveTo>
                  <a:lnTo>
                    <a:pt x="107" y="301"/>
                  </a:lnTo>
                  <a:lnTo>
                    <a:pt x="102" y="297"/>
                  </a:lnTo>
                  <a:lnTo>
                    <a:pt x="96" y="293"/>
                  </a:lnTo>
                  <a:lnTo>
                    <a:pt x="90" y="291"/>
                  </a:lnTo>
                  <a:lnTo>
                    <a:pt x="82" y="289"/>
                  </a:lnTo>
                  <a:lnTo>
                    <a:pt x="75" y="288"/>
                  </a:lnTo>
                  <a:lnTo>
                    <a:pt x="67" y="286"/>
                  </a:lnTo>
                  <a:lnTo>
                    <a:pt x="58" y="284"/>
                  </a:lnTo>
                  <a:lnTo>
                    <a:pt x="48" y="283"/>
                  </a:lnTo>
                  <a:lnTo>
                    <a:pt x="39" y="280"/>
                  </a:lnTo>
                  <a:lnTo>
                    <a:pt x="29" y="279"/>
                  </a:lnTo>
                  <a:lnTo>
                    <a:pt x="21" y="277"/>
                  </a:lnTo>
                  <a:lnTo>
                    <a:pt x="12" y="274"/>
                  </a:lnTo>
                  <a:lnTo>
                    <a:pt x="6" y="269"/>
                  </a:lnTo>
                  <a:lnTo>
                    <a:pt x="1" y="264"/>
                  </a:lnTo>
                  <a:lnTo>
                    <a:pt x="0" y="256"/>
                  </a:lnTo>
                  <a:lnTo>
                    <a:pt x="0" y="50"/>
                  </a:lnTo>
                  <a:lnTo>
                    <a:pt x="1" y="42"/>
                  </a:lnTo>
                  <a:lnTo>
                    <a:pt x="6" y="37"/>
                  </a:lnTo>
                  <a:lnTo>
                    <a:pt x="12" y="32"/>
                  </a:lnTo>
                  <a:lnTo>
                    <a:pt x="21" y="29"/>
                  </a:lnTo>
                  <a:lnTo>
                    <a:pt x="29" y="27"/>
                  </a:lnTo>
                  <a:lnTo>
                    <a:pt x="39" y="26"/>
                  </a:lnTo>
                  <a:lnTo>
                    <a:pt x="48" y="23"/>
                  </a:lnTo>
                  <a:lnTo>
                    <a:pt x="58" y="22"/>
                  </a:lnTo>
                  <a:lnTo>
                    <a:pt x="67" y="20"/>
                  </a:lnTo>
                  <a:lnTo>
                    <a:pt x="75" y="18"/>
                  </a:lnTo>
                  <a:lnTo>
                    <a:pt x="82" y="16"/>
                  </a:lnTo>
                  <a:lnTo>
                    <a:pt x="90" y="14"/>
                  </a:lnTo>
                  <a:lnTo>
                    <a:pt x="96" y="11"/>
                  </a:lnTo>
                  <a:lnTo>
                    <a:pt x="102" y="9"/>
                  </a:lnTo>
                  <a:lnTo>
                    <a:pt x="107" y="5"/>
                  </a:lnTo>
                  <a:lnTo>
                    <a:pt x="113" y="0"/>
                  </a:lnTo>
                  <a:lnTo>
                    <a:pt x="113" y="306"/>
                  </a:lnTo>
                  <a:close/>
                </a:path>
              </a:pathLst>
            </a:custGeom>
            <a:solidFill>
              <a:srgbClr val="66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1" name="Freeform 86"/>
            <p:cNvSpPr>
              <a:spLocks/>
            </p:cNvSpPr>
            <p:nvPr/>
          </p:nvSpPr>
          <p:spPr bwMode="auto">
            <a:xfrm>
              <a:off x="440" y="2090"/>
              <a:ext cx="57" cy="29"/>
            </a:xfrm>
            <a:custGeom>
              <a:avLst/>
              <a:gdLst>
                <a:gd name="T0" fmla="*/ 0 w 57"/>
                <a:gd name="T1" fmla="*/ 8 h 29"/>
                <a:gd name="T2" fmla="*/ 0 w 57"/>
                <a:gd name="T3" fmla="*/ 8 h 29"/>
                <a:gd name="T4" fmla="*/ 9 w 57"/>
                <a:gd name="T5" fmla="*/ 9 h 29"/>
                <a:gd name="T6" fmla="*/ 17 w 57"/>
                <a:gd name="T7" fmla="*/ 12 h 29"/>
                <a:gd name="T8" fmla="*/ 24 w 57"/>
                <a:gd name="T9" fmla="*/ 13 h 29"/>
                <a:gd name="T10" fmla="*/ 30 w 57"/>
                <a:gd name="T11" fmla="*/ 15 h 29"/>
                <a:gd name="T12" fmla="*/ 37 w 57"/>
                <a:gd name="T13" fmla="*/ 17 h 29"/>
                <a:gd name="T14" fmla="*/ 41 w 57"/>
                <a:gd name="T15" fmla="*/ 21 h 29"/>
                <a:gd name="T16" fmla="*/ 46 w 57"/>
                <a:gd name="T17" fmla="*/ 25 h 29"/>
                <a:gd name="T18" fmla="*/ 52 w 57"/>
                <a:gd name="T19" fmla="*/ 29 h 29"/>
                <a:gd name="T20" fmla="*/ 57 w 57"/>
                <a:gd name="T21" fmla="*/ 24 h 29"/>
                <a:gd name="T22" fmla="*/ 51 w 57"/>
                <a:gd name="T23" fmla="*/ 17 h 29"/>
                <a:gd name="T24" fmla="*/ 46 w 57"/>
                <a:gd name="T25" fmla="*/ 13 h 29"/>
                <a:gd name="T26" fmla="*/ 39 w 57"/>
                <a:gd name="T27" fmla="*/ 9 h 29"/>
                <a:gd name="T28" fmla="*/ 33 w 57"/>
                <a:gd name="T29" fmla="*/ 7 h 29"/>
                <a:gd name="T30" fmla="*/ 24 w 57"/>
                <a:gd name="T31" fmla="*/ 6 h 29"/>
                <a:gd name="T32" fmla="*/ 17 w 57"/>
                <a:gd name="T33" fmla="*/ 4 h 29"/>
                <a:gd name="T34" fmla="*/ 9 w 57"/>
                <a:gd name="T35" fmla="*/ 2 h 29"/>
                <a:gd name="T36" fmla="*/ 0 w 57"/>
                <a:gd name="T37" fmla="*/ 0 h 29"/>
                <a:gd name="T38" fmla="*/ 0 w 57"/>
                <a:gd name="T39" fmla="*/ 0 h 29"/>
                <a:gd name="T40" fmla="*/ 0 w 57"/>
                <a:gd name="T41" fmla="*/ 8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7" y="12"/>
                  </a:lnTo>
                  <a:lnTo>
                    <a:pt x="24" y="13"/>
                  </a:lnTo>
                  <a:lnTo>
                    <a:pt x="30" y="15"/>
                  </a:lnTo>
                  <a:lnTo>
                    <a:pt x="37" y="17"/>
                  </a:lnTo>
                  <a:lnTo>
                    <a:pt x="41" y="21"/>
                  </a:lnTo>
                  <a:lnTo>
                    <a:pt x="46" y="25"/>
                  </a:lnTo>
                  <a:lnTo>
                    <a:pt x="52" y="29"/>
                  </a:lnTo>
                  <a:lnTo>
                    <a:pt x="57" y="24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9"/>
                  </a:lnTo>
                  <a:lnTo>
                    <a:pt x="33" y="7"/>
                  </a:lnTo>
                  <a:lnTo>
                    <a:pt x="24" y="6"/>
                  </a:lnTo>
                  <a:lnTo>
                    <a:pt x="17" y="4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2" name="Freeform 87"/>
            <p:cNvSpPr>
              <a:spLocks/>
            </p:cNvSpPr>
            <p:nvPr/>
          </p:nvSpPr>
          <p:spPr bwMode="auto">
            <a:xfrm>
              <a:off x="377" y="2066"/>
              <a:ext cx="63" cy="32"/>
            </a:xfrm>
            <a:custGeom>
              <a:avLst/>
              <a:gdLst>
                <a:gd name="T0" fmla="*/ 0 w 63"/>
                <a:gd name="T1" fmla="*/ 0 h 32"/>
                <a:gd name="T2" fmla="*/ 0 w 63"/>
                <a:gd name="T3" fmla="*/ 0 h 32"/>
                <a:gd name="T4" fmla="*/ 3 w 63"/>
                <a:gd name="T5" fmla="*/ 9 h 32"/>
                <a:gd name="T6" fmla="*/ 9 w 63"/>
                <a:gd name="T7" fmla="*/ 15 h 32"/>
                <a:gd name="T8" fmla="*/ 16 w 63"/>
                <a:gd name="T9" fmla="*/ 22 h 32"/>
                <a:gd name="T10" fmla="*/ 24 w 63"/>
                <a:gd name="T11" fmla="*/ 24 h 32"/>
                <a:gd name="T12" fmla="*/ 34 w 63"/>
                <a:gd name="T13" fmla="*/ 27 h 32"/>
                <a:gd name="T14" fmla="*/ 44 w 63"/>
                <a:gd name="T15" fmla="*/ 28 h 32"/>
                <a:gd name="T16" fmla="*/ 53 w 63"/>
                <a:gd name="T17" fmla="*/ 31 h 32"/>
                <a:gd name="T18" fmla="*/ 63 w 63"/>
                <a:gd name="T19" fmla="*/ 32 h 32"/>
                <a:gd name="T20" fmla="*/ 63 w 63"/>
                <a:gd name="T21" fmla="*/ 24 h 32"/>
                <a:gd name="T22" fmla="*/ 53 w 63"/>
                <a:gd name="T23" fmla="*/ 23 h 32"/>
                <a:gd name="T24" fmla="*/ 44 w 63"/>
                <a:gd name="T25" fmla="*/ 21 h 32"/>
                <a:gd name="T26" fmla="*/ 34 w 63"/>
                <a:gd name="T27" fmla="*/ 19 h 32"/>
                <a:gd name="T28" fmla="*/ 27 w 63"/>
                <a:gd name="T29" fmla="*/ 17 h 32"/>
                <a:gd name="T30" fmla="*/ 18 w 63"/>
                <a:gd name="T31" fmla="*/ 14 h 32"/>
                <a:gd name="T32" fmla="*/ 13 w 63"/>
                <a:gd name="T33" fmla="*/ 10 h 32"/>
                <a:gd name="T34" fmla="*/ 10 w 63"/>
                <a:gd name="T35" fmla="*/ 6 h 32"/>
                <a:gd name="T36" fmla="*/ 10 w 63"/>
                <a:gd name="T37" fmla="*/ 0 h 32"/>
                <a:gd name="T38" fmla="*/ 10 w 63"/>
                <a:gd name="T39" fmla="*/ 0 h 32"/>
                <a:gd name="T40" fmla="*/ 0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5"/>
                  </a:lnTo>
                  <a:lnTo>
                    <a:pt x="16" y="22"/>
                  </a:lnTo>
                  <a:lnTo>
                    <a:pt x="24" y="24"/>
                  </a:lnTo>
                  <a:lnTo>
                    <a:pt x="34" y="27"/>
                  </a:lnTo>
                  <a:lnTo>
                    <a:pt x="44" y="28"/>
                  </a:lnTo>
                  <a:lnTo>
                    <a:pt x="53" y="31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3" y="23"/>
                  </a:lnTo>
                  <a:lnTo>
                    <a:pt x="44" y="21"/>
                  </a:lnTo>
                  <a:lnTo>
                    <a:pt x="34" y="19"/>
                  </a:lnTo>
                  <a:lnTo>
                    <a:pt x="27" y="17"/>
                  </a:lnTo>
                  <a:lnTo>
                    <a:pt x="18" y="14"/>
                  </a:lnTo>
                  <a:lnTo>
                    <a:pt x="13" y="1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3" name="Freeform 88"/>
            <p:cNvSpPr>
              <a:spLocks/>
            </p:cNvSpPr>
            <p:nvPr/>
          </p:nvSpPr>
          <p:spPr bwMode="auto">
            <a:xfrm>
              <a:off x="377" y="1860"/>
              <a:ext cx="10" cy="206"/>
            </a:xfrm>
            <a:custGeom>
              <a:avLst/>
              <a:gdLst>
                <a:gd name="T0" fmla="*/ 0 w 10"/>
                <a:gd name="T1" fmla="*/ 0 h 206"/>
                <a:gd name="T2" fmla="*/ 0 w 10"/>
                <a:gd name="T3" fmla="*/ 0 h 206"/>
                <a:gd name="T4" fmla="*/ 0 w 10"/>
                <a:gd name="T5" fmla="*/ 206 h 206"/>
                <a:gd name="T6" fmla="*/ 10 w 10"/>
                <a:gd name="T7" fmla="*/ 206 h 206"/>
                <a:gd name="T8" fmla="*/ 10 w 10"/>
                <a:gd name="T9" fmla="*/ 0 h 206"/>
                <a:gd name="T10" fmla="*/ 10 w 10"/>
                <a:gd name="T11" fmla="*/ 0 h 206"/>
                <a:gd name="T12" fmla="*/ 0 w 10"/>
                <a:gd name="T13" fmla="*/ 0 h 2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6"/>
                <a:gd name="T23" fmla="*/ 10 w 10"/>
                <a:gd name="T24" fmla="*/ 206 h 2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6">
                  <a:moveTo>
                    <a:pt x="0" y="0"/>
                  </a:moveTo>
                  <a:lnTo>
                    <a:pt x="0" y="0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4" name="Freeform 89"/>
            <p:cNvSpPr>
              <a:spLocks/>
            </p:cNvSpPr>
            <p:nvPr/>
          </p:nvSpPr>
          <p:spPr bwMode="auto">
            <a:xfrm>
              <a:off x="377" y="1828"/>
              <a:ext cx="63" cy="32"/>
            </a:xfrm>
            <a:custGeom>
              <a:avLst/>
              <a:gdLst>
                <a:gd name="T0" fmla="*/ 63 w 63"/>
                <a:gd name="T1" fmla="*/ 0 h 32"/>
                <a:gd name="T2" fmla="*/ 63 w 63"/>
                <a:gd name="T3" fmla="*/ 0 h 32"/>
                <a:gd name="T4" fmla="*/ 53 w 63"/>
                <a:gd name="T5" fmla="*/ 1 h 32"/>
                <a:gd name="T6" fmla="*/ 44 w 63"/>
                <a:gd name="T7" fmla="*/ 4 h 32"/>
                <a:gd name="T8" fmla="*/ 34 w 63"/>
                <a:gd name="T9" fmla="*/ 5 h 32"/>
                <a:gd name="T10" fmla="*/ 24 w 63"/>
                <a:gd name="T11" fmla="*/ 8 h 32"/>
                <a:gd name="T12" fmla="*/ 16 w 63"/>
                <a:gd name="T13" fmla="*/ 10 h 32"/>
                <a:gd name="T14" fmla="*/ 9 w 63"/>
                <a:gd name="T15" fmla="*/ 17 h 32"/>
                <a:gd name="T16" fmla="*/ 3 w 63"/>
                <a:gd name="T17" fmla="*/ 23 h 32"/>
                <a:gd name="T18" fmla="*/ 0 w 63"/>
                <a:gd name="T19" fmla="*/ 32 h 32"/>
                <a:gd name="T20" fmla="*/ 10 w 63"/>
                <a:gd name="T21" fmla="*/ 32 h 32"/>
                <a:gd name="T22" fmla="*/ 10 w 63"/>
                <a:gd name="T23" fmla="*/ 26 h 32"/>
                <a:gd name="T24" fmla="*/ 13 w 63"/>
                <a:gd name="T25" fmla="*/ 22 h 32"/>
                <a:gd name="T26" fmla="*/ 18 w 63"/>
                <a:gd name="T27" fmla="*/ 18 h 32"/>
                <a:gd name="T28" fmla="*/ 27 w 63"/>
                <a:gd name="T29" fmla="*/ 15 h 32"/>
                <a:gd name="T30" fmla="*/ 34 w 63"/>
                <a:gd name="T31" fmla="*/ 13 h 32"/>
                <a:gd name="T32" fmla="*/ 44 w 63"/>
                <a:gd name="T33" fmla="*/ 11 h 32"/>
                <a:gd name="T34" fmla="*/ 53 w 63"/>
                <a:gd name="T35" fmla="*/ 9 h 32"/>
                <a:gd name="T36" fmla="*/ 63 w 63"/>
                <a:gd name="T37" fmla="*/ 8 h 32"/>
                <a:gd name="T38" fmla="*/ 63 w 63"/>
                <a:gd name="T39" fmla="*/ 8 h 32"/>
                <a:gd name="T40" fmla="*/ 6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63" y="0"/>
                  </a:moveTo>
                  <a:lnTo>
                    <a:pt x="63" y="0"/>
                  </a:lnTo>
                  <a:lnTo>
                    <a:pt x="53" y="1"/>
                  </a:lnTo>
                  <a:lnTo>
                    <a:pt x="44" y="4"/>
                  </a:lnTo>
                  <a:lnTo>
                    <a:pt x="34" y="5"/>
                  </a:lnTo>
                  <a:lnTo>
                    <a:pt x="24" y="8"/>
                  </a:lnTo>
                  <a:lnTo>
                    <a:pt x="16" y="10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26"/>
                  </a:lnTo>
                  <a:lnTo>
                    <a:pt x="13" y="22"/>
                  </a:lnTo>
                  <a:lnTo>
                    <a:pt x="18" y="18"/>
                  </a:lnTo>
                  <a:lnTo>
                    <a:pt x="27" y="15"/>
                  </a:lnTo>
                  <a:lnTo>
                    <a:pt x="34" y="13"/>
                  </a:lnTo>
                  <a:lnTo>
                    <a:pt x="44" y="11"/>
                  </a:lnTo>
                  <a:lnTo>
                    <a:pt x="53" y="9"/>
                  </a:lnTo>
                  <a:lnTo>
                    <a:pt x="63" y="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" name="Freeform 90"/>
            <p:cNvSpPr>
              <a:spLocks/>
            </p:cNvSpPr>
            <p:nvPr/>
          </p:nvSpPr>
          <p:spPr bwMode="auto">
            <a:xfrm>
              <a:off x="440" y="1798"/>
              <a:ext cx="60" cy="38"/>
            </a:xfrm>
            <a:custGeom>
              <a:avLst/>
              <a:gdLst>
                <a:gd name="T0" fmla="*/ 60 w 60"/>
                <a:gd name="T1" fmla="*/ 12 h 38"/>
                <a:gd name="T2" fmla="*/ 52 w 60"/>
                <a:gd name="T3" fmla="*/ 9 h 38"/>
                <a:gd name="T4" fmla="*/ 46 w 60"/>
                <a:gd name="T5" fmla="*/ 13 h 38"/>
                <a:gd name="T6" fmla="*/ 43 w 60"/>
                <a:gd name="T7" fmla="*/ 17 h 38"/>
                <a:gd name="T8" fmla="*/ 37 w 60"/>
                <a:gd name="T9" fmla="*/ 19 h 38"/>
                <a:gd name="T10" fmla="*/ 30 w 60"/>
                <a:gd name="T11" fmla="*/ 22 h 38"/>
                <a:gd name="T12" fmla="*/ 24 w 60"/>
                <a:gd name="T13" fmla="*/ 25 h 38"/>
                <a:gd name="T14" fmla="*/ 17 w 60"/>
                <a:gd name="T15" fmla="*/ 26 h 38"/>
                <a:gd name="T16" fmla="*/ 9 w 60"/>
                <a:gd name="T17" fmla="*/ 28 h 38"/>
                <a:gd name="T18" fmla="*/ 0 w 60"/>
                <a:gd name="T19" fmla="*/ 30 h 38"/>
                <a:gd name="T20" fmla="*/ 0 w 60"/>
                <a:gd name="T21" fmla="*/ 38 h 38"/>
                <a:gd name="T22" fmla="*/ 9 w 60"/>
                <a:gd name="T23" fmla="*/ 36 h 38"/>
                <a:gd name="T24" fmla="*/ 17 w 60"/>
                <a:gd name="T25" fmla="*/ 34 h 38"/>
                <a:gd name="T26" fmla="*/ 24 w 60"/>
                <a:gd name="T27" fmla="*/ 32 h 38"/>
                <a:gd name="T28" fmla="*/ 33 w 60"/>
                <a:gd name="T29" fmla="*/ 30 h 38"/>
                <a:gd name="T30" fmla="*/ 39 w 60"/>
                <a:gd name="T31" fmla="*/ 27 h 38"/>
                <a:gd name="T32" fmla="*/ 45 w 60"/>
                <a:gd name="T33" fmla="*/ 25 h 38"/>
                <a:gd name="T34" fmla="*/ 51 w 60"/>
                <a:gd name="T35" fmla="*/ 21 h 38"/>
                <a:gd name="T36" fmla="*/ 57 w 60"/>
                <a:gd name="T37" fmla="*/ 14 h 38"/>
                <a:gd name="T38" fmla="*/ 50 w 60"/>
                <a:gd name="T39" fmla="*/ 12 h 38"/>
                <a:gd name="T40" fmla="*/ 60 w 60"/>
                <a:gd name="T41" fmla="*/ 12 h 38"/>
                <a:gd name="T42" fmla="*/ 60 w 60"/>
                <a:gd name="T43" fmla="*/ 0 h 38"/>
                <a:gd name="T44" fmla="*/ 52 w 60"/>
                <a:gd name="T45" fmla="*/ 9 h 38"/>
                <a:gd name="T46" fmla="*/ 60 w 60"/>
                <a:gd name="T47" fmla="*/ 12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8"/>
                <a:gd name="T74" fmla="*/ 60 w 60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8">
                  <a:moveTo>
                    <a:pt x="60" y="12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19"/>
                  </a:lnTo>
                  <a:lnTo>
                    <a:pt x="30" y="22"/>
                  </a:lnTo>
                  <a:lnTo>
                    <a:pt x="24" y="25"/>
                  </a:lnTo>
                  <a:lnTo>
                    <a:pt x="17" y="26"/>
                  </a:lnTo>
                  <a:lnTo>
                    <a:pt x="9" y="28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9" y="36"/>
                  </a:lnTo>
                  <a:lnTo>
                    <a:pt x="17" y="34"/>
                  </a:lnTo>
                  <a:lnTo>
                    <a:pt x="24" y="32"/>
                  </a:lnTo>
                  <a:lnTo>
                    <a:pt x="33" y="30"/>
                  </a:lnTo>
                  <a:lnTo>
                    <a:pt x="39" y="27"/>
                  </a:lnTo>
                  <a:lnTo>
                    <a:pt x="45" y="25"/>
                  </a:lnTo>
                  <a:lnTo>
                    <a:pt x="51" y="21"/>
                  </a:lnTo>
                  <a:lnTo>
                    <a:pt x="57" y="14"/>
                  </a:lnTo>
                  <a:lnTo>
                    <a:pt x="50" y="12"/>
                  </a:lnTo>
                  <a:lnTo>
                    <a:pt x="60" y="12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" name="Freeform 91"/>
            <p:cNvSpPr>
              <a:spLocks/>
            </p:cNvSpPr>
            <p:nvPr/>
          </p:nvSpPr>
          <p:spPr bwMode="auto">
            <a:xfrm>
              <a:off x="490" y="1810"/>
              <a:ext cx="10" cy="318"/>
            </a:xfrm>
            <a:custGeom>
              <a:avLst/>
              <a:gdLst>
                <a:gd name="T0" fmla="*/ 2 w 10"/>
                <a:gd name="T1" fmla="*/ 309 h 318"/>
                <a:gd name="T2" fmla="*/ 10 w 10"/>
                <a:gd name="T3" fmla="*/ 306 h 318"/>
                <a:gd name="T4" fmla="*/ 10 w 10"/>
                <a:gd name="T5" fmla="*/ 0 h 318"/>
                <a:gd name="T6" fmla="*/ 0 w 10"/>
                <a:gd name="T7" fmla="*/ 0 h 318"/>
                <a:gd name="T8" fmla="*/ 0 w 10"/>
                <a:gd name="T9" fmla="*/ 306 h 318"/>
                <a:gd name="T10" fmla="*/ 7 w 10"/>
                <a:gd name="T11" fmla="*/ 304 h 318"/>
                <a:gd name="T12" fmla="*/ 2 w 10"/>
                <a:gd name="T13" fmla="*/ 309 h 318"/>
                <a:gd name="T14" fmla="*/ 10 w 10"/>
                <a:gd name="T15" fmla="*/ 318 h 318"/>
                <a:gd name="T16" fmla="*/ 10 w 10"/>
                <a:gd name="T17" fmla="*/ 306 h 318"/>
                <a:gd name="T18" fmla="*/ 2 w 10"/>
                <a:gd name="T19" fmla="*/ 309 h 3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8"/>
                <a:gd name="T32" fmla="*/ 10 w 10"/>
                <a:gd name="T33" fmla="*/ 318 h 3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8">
                  <a:moveTo>
                    <a:pt x="2" y="309"/>
                  </a:moveTo>
                  <a:lnTo>
                    <a:pt x="10" y="30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6"/>
                  </a:lnTo>
                  <a:lnTo>
                    <a:pt x="7" y="304"/>
                  </a:lnTo>
                  <a:lnTo>
                    <a:pt x="2" y="309"/>
                  </a:lnTo>
                  <a:lnTo>
                    <a:pt x="10" y="318"/>
                  </a:lnTo>
                  <a:lnTo>
                    <a:pt x="10" y="306"/>
                  </a:lnTo>
                  <a:lnTo>
                    <a:pt x="2" y="3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" name="Freeform 92"/>
            <p:cNvSpPr>
              <a:spLocks/>
            </p:cNvSpPr>
            <p:nvPr/>
          </p:nvSpPr>
          <p:spPr bwMode="auto">
            <a:xfrm>
              <a:off x="382" y="1529"/>
              <a:ext cx="113" cy="305"/>
            </a:xfrm>
            <a:custGeom>
              <a:avLst/>
              <a:gdLst>
                <a:gd name="T0" fmla="*/ 113 w 113"/>
                <a:gd name="T1" fmla="*/ 305 h 305"/>
                <a:gd name="T2" fmla="*/ 107 w 113"/>
                <a:gd name="T3" fmla="*/ 300 h 305"/>
                <a:gd name="T4" fmla="*/ 102 w 113"/>
                <a:gd name="T5" fmla="*/ 296 h 305"/>
                <a:gd name="T6" fmla="*/ 96 w 113"/>
                <a:gd name="T7" fmla="*/ 294 h 305"/>
                <a:gd name="T8" fmla="*/ 90 w 113"/>
                <a:gd name="T9" fmla="*/ 291 h 305"/>
                <a:gd name="T10" fmla="*/ 82 w 113"/>
                <a:gd name="T11" fmla="*/ 288 h 305"/>
                <a:gd name="T12" fmla="*/ 75 w 113"/>
                <a:gd name="T13" fmla="*/ 287 h 305"/>
                <a:gd name="T14" fmla="*/ 67 w 113"/>
                <a:gd name="T15" fmla="*/ 285 h 305"/>
                <a:gd name="T16" fmla="*/ 58 w 113"/>
                <a:gd name="T17" fmla="*/ 283 h 305"/>
                <a:gd name="T18" fmla="*/ 48 w 113"/>
                <a:gd name="T19" fmla="*/ 282 h 305"/>
                <a:gd name="T20" fmla="*/ 39 w 113"/>
                <a:gd name="T21" fmla="*/ 281 h 305"/>
                <a:gd name="T22" fmla="*/ 29 w 113"/>
                <a:gd name="T23" fmla="*/ 279 h 305"/>
                <a:gd name="T24" fmla="*/ 21 w 113"/>
                <a:gd name="T25" fmla="*/ 277 h 305"/>
                <a:gd name="T26" fmla="*/ 12 w 113"/>
                <a:gd name="T27" fmla="*/ 274 h 305"/>
                <a:gd name="T28" fmla="*/ 6 w 113"/>
                <a:gd name="T29" fmla="*/ 269 h 305"/>
                <a:gd name="T30" fmla="*/ 1 w 113"/>
                <a:gd name="T31" fmla="*/ 263 h 305"/>
                <a:gd name="T32" fmla="*/ 0 w 113"/>
                <a:gd name="T33" fmla="*/ 255 h 305"/>
                <a:gd name="T34" fmla="*/ 0 w 113"/>
                <a:gd name="T35" fmla="*/ 49 h 305"/>
                <a:gd name="T36" fmla="*/ 1 w 113"/>
                <a:gd name="T37" fmla="*/ 41 h 305"/>
                <a:gd name="T38" fmla="*/ 6 w 113"/>
                <a:gd name="T39" fmla="*/ 36 h 305"/>
                <a:gd name="T40" fmla="*/ 12 w 113"/>
                <a:gd name="T41" fmla="*/ 31 h 305"/>
                <a:gd name="T42" fmla="*/ 21 w 113"/>
                <a:gd name="T43" fmla="*/ 28 h 305"/>
                <a:gd name="T44" fmla="*/ 29 w 113"/>
                <a:gd name="T45" fmla="*/ 26 h 305"/>
                <a:gd name="T46" fmla="*/ 39 w 113"/>
                <a:gd name="T47" fmla="*/ 24 h 305"/>
                <a:gd name="T48" fmla="*/ 48 w 113"/>
                <a:gd name="T49" fmla="*/ 22 h 305"/>
                <a:gd name="T50" fmla="*/ 58 w 113"/>
                <a:gd name="T51" fmla="*/ 21 h 305"/>
                <a:gd name="T52" fmla="*/ 67 w 113"/>
                <a:gd name="T53" fmla="*/ 19 h 305"/>
                <a:gd name="T54" fmla="*/ 75 w 113"/>
                <a:gd name="T55" fmla="*/ 18 h 305"/>
                <a:gd name="T56" fmla="*/ 82 w 113"/>
                <a:gd name="T57" fmla="*/ 17 h 305"/>
                <a:gd name="T58" fmla="*/ 90 w 113"/>
                <a:gd name="T59" fmla="*/ 14 h 305"/>
                <a:gd name="T60" fmla="*/ 96 w 113"/>
                <a:gd name="T61" fmla="*/ 12 h 305"/>
                <a:gd name="T62" fmla="*/ 102 w 113"/>
                <a:gd name="T63" fmla="*/ 9 h 305"/>
                <a:gd name="T64" fmla="*/ 107 w 113"/>
                <a:gd name="T65" fmla="*/ 5 h 305"/>
                <a:gd name="T66" fmla="*/ 113 w 113"/>
                <a:gd name="T67" fmla="*/ 0 h 305"/>
                <a:gd name="T68" fmla="*/ 113 w 113"/>
                <a:gd name="T69" fmla="*/ 305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5"/>
                <a:gd name="T107" fmla="*/ 113 w 113"/>
                <a:gd name="T108" fmla="*/ 305 h 3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5">
                  <a:moveTo>
                    <a:pt x="113" y="305"/>
                  </a:moveTo>
                  <a:lnTo>
                    <a:pt x="107" y="300"/>
                  </a:lnTo>
                  <a:lnTo>
                    <a:pt x="102" y="296"/>
                  </a:lnTo>
                  <a:lnTo>
                    <a:pt x="96" y="294"/>
                  </a:lnTo>
                  <a:lnTo>
                    <a:pt x="90" y="291"/>
                  </a:lnTo>
                  <a:lnTo>
                    <a:pt x="82" y="288"/>
                  </a:lnTo>
                  <a:lnTo>
                    <a:pt x="75" y="287"/>
                  </a:lnTo>
                  <a:lnTo>
                    <a:pt x="67" y="285"/>
                  </a:lnTo>
                  <a:lnTo>
                    <a:pt x="58" y="283"/>
                  </a:lnTo>
                  <a:lnTo>
                    <a:pt x="48" y="282"/>
                  </a:lnTo>
                  <a:lnTo>
                    <a:pt x="39" y="281"/>
                  </a:lnTo>
                  <a:lnTo>
                    <a:pt x="29" y="279"/>
                  </a:lnTo>
                  <a:lnTo>
                    <a:pt x="21" y="277"/>
                  </a:lnTo>
                  <a:lnTo>
                    <a:pt x="12" y="274"/>
                  </a:lnTo>
                  <a:lnTo>
                    <a:pt x="6" y="269"/>
                  </a:lnTo>
                  <a:lnTo>
                    <a:pt x="1" y="263"/>
                  </a:lnTo>
                  <a:lnTo>
                    <a:pt x="0" y="255"/>
                  </a:lnTo>
                  <a:lnTo>
                    <a:pt x="0" y="49"/>
                  </a:lnTo>
                  <a:lnTo>
                    <a:pt x="1" y="41"/>
                  </a:lnTo>
                  <a:lnTo>
                    <a:pt x="6" y="36"/>
                  </a:lnTo>
                  <a:lnTo>
                    <a:pt x="12" y="31"/>
                  </a:lnTo>
                  <a:lnTo>
                    <a:pt x="21" y="28"/>
                  </a:lnTo>
                  <a:lnTo>
                    <a:pt x="29" y="26"/>
                  </a:lnTo>
                  <a:lnTo>
                    <a:pt x="39" y="24"/>
                  </a:lnTo>
                  <a:lnTo>
                    <a:pt x="48" y="22"/>
                  </a:lnTo>
                  <a:lnTo>
                    <a:pt x="58" y="21"/>
                  </a:lnTo>
                  <a:lnTo>
                    <a:pt x="67" y="19"/>
                  </a:lnTo>
                  <a:lnTo>
                    <a:pt x="75" y="18"/>
                  </a:lnTo>
                  <a:lnTo>
                    <a:pt x="82" y="17"/>
                  </a:lnTo>
                  <a:lnTo>
                    <a:pt x="90" y="14"/>
                  </a:lnTo>
                  <a:lnTo>
                    <a:pt x="96" y="12"/>
                  </a:lnTo>
                  <a:lnTo>
                    <a:pt x="102" y="9"/>
                  </a:lnTo>
                  <a:lnTo>
                    <a:pt x="107" y="5"/>
                  </a:lnTo>
                  <a:lnTo>
                    <a:pt x="113" y="0"/>
                  </a:lnTo>
                  <a:lnTo>
                    <a:pt x="113" y="305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" name="Freeform 93"/>
            <p:cNvSpPr>
              <a:spLocks/>
            </p:cNvSpPr>
            <p:nvPr/>
          </p:nvSpPr>
          <p:spPr bwMode="auto">
            <a:xfrm>
              <a:off x="440" y="1808"/>
              <a:ext cx="57" cy="29"/>
            </a:xfrm>
            <a:custGeom>
              <a:avLst/>
              <a:gdLst>
                <a:gd name="T0" fmla="*/ 0 w 57"/>
                <a:gd name="T1" fmla="*/ 8 h 29"/>
                <a:gd name="T2" fmla="*/ 0 w 57"/>
                <a:gd name="T3" fmla="*/ 8 h 29"/>
                <a:gd name="T4" fmla="*/ 9 w 57"/>
                <a:gd name="T5" fmla="*/ 9 h 29"/>
                <a:gd name="T6" fmla="*/ 17 w 57"/>
                <a:gd name="T7" fmla="*/ 12 h 29"/>
                <a:gd name="T8" fmla="*/ 24 w 57"/>
                <a:gd name="T9" fmla="*/ 13 h 29"/>
                <a:gd name="T10" fmla="*/ 30 w 57"/>
                <a:gd name="T11" fmla="*/ 16 h 29"/>
                <a:gd name="T12" fmla="*/ 37 w 57"/>
                <a:gd name="T13" fmla="*/ 18 h 29"/>
                <a:gd name="T14" fmla="*/ 43 w 57"/>
                <a:gd name="T15" fmla="*/ 21 h 29"/>
                <a:gd name="T16" fmla="*/ 46 w 57"/>
                <a:gd name="T17" fmla="*/ 25 h 29"/>
                <a:gd name="T18" fmla="*/ 52 w 57"/>
                <a:gd name="T19" fmla="*/ 29 h 29"/>
                <a:gd name="T20" fmla="*/ 57 w 57"/>
                <a:gd name="T21" fmla="*/ 24 h 29"/>
                <a:gd name="T22" fmla="*/ 51 w 57"/>
                <a:gd name="T23" fmla="*/ 17 h 29"/>
                <a:gd name="T24" fmla="*/ 45 w 57"/>
                <a:gd name="T25" fmla="*/ 13 h 29"/>
                <a:gd name="T26" fmla="*/ 39 w 57"/>
                <a:gd name="T27" fmla="*/ 11 h 29"/>
                <a:gd name="T28" fmla="*/ 33 w 57"/>
                <a:gd name="T29" fmla="*/ 8 h 29"/>
                <a:gd name="T30" fmla="*/ 24 w 57"/>
                <a:gd name="T31" fmla="*/ 6 h 29"/>
                <a:gd name="T32" fmla="*/ 17 w 57"/>
                <a:gd name="T33" fmla="*/ 4 h 29"/>
                <a:gd name="T34" fmla="*/ 9 w 57"/>
                <a:gd name="T35" fmla="*/ 2 h 29"/>
                <a:gd name="T36" fmla="*/ 0 w 57"/>
                <a:gd name="T37" fmla="*/ 0 h 29"/>
                <a:gd name="T38" fmla="*/ 0 w 57"/>
                <a:gd name="T39" fmla="*/ 0 h 29"/>
                <a:gd name="T40" fmla="*/ 0 w 57"/>
                <a:gd name="T41" fmla="*/ 8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7" y="12"/>
                  </a:lnTo>
                  <a:lnTo>
                    <a:pt x="24" y="13"/>
                  </a:lnTo>
                  <a:lnTo>
                    <a:pt x="30" y="16"/>
                  </a:lnTo>
                  <a:lnTo>
                    <a:pt x="37" y="18"/>
                  </a:lnTo>
                  <a:lnTo>
                    <a:pt x="43" y="21"/>
                  </a:lnTo>
                  <a:lnTo>
                    <a:pt x="46" y="25"/>
                  </a:lnTo>
                  <a:lnTo>
                    <a:pt x="52" y="29"/>
                  </a:lnTo>
                  <a:lnTo>
                    <a:pt x="57" y="24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1"/>
                  </a:lnTo>
                  <a:lnTo>
                    <a:pt x="33" y="8"/>
                  </a:lnTo>
                  <a:lnTo>
                    <a:pt x="24" y="6"/>
                  </a:lnTo>
                  <a:lnTo>
                    <a:pt x="17" y="4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9" name="Freeform 94"/>
            <p:cNvSpPr>
              <a:spLocks/>
            </p:cNvSpPr>
            <p:nvPr/>
          </p:nvSpPr>
          <p:spPr bwMode="auto">
            <a:xfrm>
              <a:off x="377" y="1784"/>
              <a:ext cx="63" cy="32"/>
            </a:xfrm>
            <a:custGeom>
              <a:avLst/>
              <a:gdLst>
                <a:gd name="T0" fmla="*/ 0 w 63"/>
                <a:gd name="T1" fmla="*/ 0 h 32"/>
                <a:gd name="T2" fmla="*/ 0 w 63"/>
                <a:gd name="T3" fmla="*/ 0 h 32"/>
                <a:gd name="T4" fmla="*/ 3 w 63"/>
                <a:gd name="T5" fmla="*/ 9 h 32"/>
                <a:gd name="T6" fmla="*/ 9 w 63"/>
                <a:gd name="T7" fmla="*/ 17 h 32"/>
                <a:gd name="T8" fmla="*/ 16 w 63"/>
                <a:gd name="T9" fmla="*/ 23 h 32"/>
                <a:gd name="T10" fmla="*/ 24 w 63"/>
                <a:gd name="T11" fmla="*/ 26 h 32"/>
                <a:gd name="T12" fmla="*/ 34 w 63"/>
                <a:gd name="T13" fmla="*/ 28 h 32"/>
                <a:gd name="T14" fmla="*/ 44 w 63"/>
                <a:gd name="T15" fmla="*/ 30 h 32"/>
                <a:gd name="T16" fmla="*/ 53 w 63"/>
                <a:gd name="T17" fmla="*/ 31 h 32"/>
                <a:gd name="T18" fmla="*/ 63 w 63"/>
                <a:gd name="T19" fmla="*/ 32 h 32"/>
                <a:gd name="T20" fmla="*/ 63 w 63"/>
                <a:gd name="T21" fmla="*/ 24 h 32"/>
                <a:gd name="T22" fmla="*/ 53 w 63"/>
                <a:gd name="T23" fmla="*/ 23 h 32"/>
                <a:gd name="T24" fmla="*/ 44 w 63"/>
                <a:gd name="T25" fmla="*/ 22 h 32"/>
                <a:gd name="T26" fmla="*/ 34 w 63"/>
                <a:gd name="T27" fmla="*/ 20 h 32"/>
                <a:gd name="T28" fmla="*/ 27 w 63"/>
                <a:gd name="T29" fmla="*/ 18 h 32"/>
                <a:gd name="T30" fmla="*/ 18 w 63"/>
                <a:gd name="T31" fmla="*/ 15 h 32"/>
                <a:gd name="T32" fmla="*/ 13 w 63"/>
                <a:gd name="T33" fmla="*/ 11 h 32"/>
                <a:gd name="T34" fmla="*/ 10 w 63"/>
                <a:gd name="T35" fmla="*/ 6 h 32"/>
                <a:gd name="T36" fmla="*/ 10 w 63"/>
                <a:gd name="T37" fmla="*/ 0 h 32"/>
                <a:gd name="T38" fmla="*/ 10 w 63"/>
                <a:gd name="T39" fmla="*/ 0 h 32"/>
                <a:gd name="T40" fmla="*/ 0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7"/>
                  </a:lnTo>
                  <a:lnTo>
                    <a:pt x="16" y="23"/>
                  </a:lnTo>
                  <a:lnTo>
                    <a:pt x="24" y="26"/>
                  </a:lnTo>
                  <a:lnTo>
                    <a:pt x="34" y="28"/>
                  </a:lnTo>
                  <a:lnTo>
                    <a:pt x="44" y="30"/>
                  </a:lnTo>
                  <a:lnTo>
                    <a:pt x="53" y="31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3" y="23"/>
                  </a:lnTo>
                  <a:lnTo>
                    <a:pt x="44" y="22"/>
                  </a:lnTo>
                  <a:lnTo>
                    <a:pt x="34" y="20"/>
                  </a:lnTo>
                  <a:lnTo>
                    <a:pt x="27" y="18"/>
                  </a:lnTo>
                  <a:lnTo>
                    <a:pt x="18" y="15"/>
                  </a:lnTo>
                  <a:lnTo>
                    <a:pt x="13" y="11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0" name="Freeform 95"/>
            <p:cNvSpPr>
              <a:spLocks/>
            </p:cNvSpPr>
            <p:nvPr/>
          </p:nvSpPr>
          <p:spPr bwMode="auto">
            <a:xfrm>
              <a:off x="377" y="1578"/>
              <a:ext cx="10" cy="206"/>
            </a:xfrm>
            <a:custGeom>
              <a:avLst/>
              <a:gdLst>
                <a:gd name="T0" fmla="*/ 0 w 10"/>
                <a:gd name="T1" fmla="*/ 0 h 206"/>
                <a:gd name="T2" fmla="*/ 0 w 10"/>
                <a:gd name="T3" fmla="*/ 0 h 206"/>
                <a:gd name="T4" fmla="*/ 0 w 10"/>
                <a:gd name="T5" fmla="*/ 206 h 206"/>
                <a:gd name="T6" fmla="*/ 10 w 10"/>
                <a:gd name="T7" fmla="*/ 206 h 206"/>
                <a:gd name="T8" fmla="*/ 10 w 10"/>
                <a:gd name="T9" fmla="*/ 0 h 206"/>
                <a:gd name="T10" fmla="*/ 10 w 10"/>
                <a:gd name="T11" fmla="*/ 0 h 206"/>
                <a:gd name="T12" fmla="*/ 0 w 10"/>
                <a:gd name="T13" fmla="*/ 0 h 2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6"/>
                <a:gd name="T23" fmla="*/ 10 w 10"/>
                <a:gd name="T24" fmla="*/ 206 h 2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6">
                  <a:moveTo>
                    <a:pt x="0" y="0"/>
                  </a:moveTo>
                  <a:lnTo>
                    <a:pt x="0" y="0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1" name="Freeform 96"/>
            <p:cNvSpPr>
              <a:spLocks/>
            </p:cNvSpPr>
            <p:nvPr/>
          </p:nvSpPr>
          <p:spPr bwMode="auto">
            <a:xfrm>
              <a:off x="377" y="1546"/>
              <a:ext cx="63" cy="32"/>
            </a:xfrm>
            <a:custGeom>
              <a:avLst/>
              <a:gdLst>
                <a:gd name="T0" fmla="*/ 63 w 63"/>
                <a:gd name="T1" fmla="*/ 0 h 32"/>
                <a:gd name="T2" fmla="*/ 63 w 63"/>
                <a:gd name="T3" fmla="*/ 0 h 32"/>
                <a:gd name="T4" fmla="*/ 53 w 63"/>
                <a:gd name="T5" fmla="*/ 1 h 32"/>
                <a:gd name="T6" fmla="*/ 44 w 63"/>
                <a:gd name="T7" fmla="*/ 4 h 32"/>
                <a:gd name="T8" fmla="*/ 34 w 63"/>
                <a:gd name="T9" fmla="*/ 5 h 32"/>
                <a:gd name="T10" fmla="*/ 24 w 63"/>
                <a:gd name="T11" fmla="*/ 7 h 32"/>
                <a:gd name="T12" fmla="*/ 16 w 63"/>
                <a:gd name="T13" fmla="*/ 10 h 32"/>
                <a:gd name="T14" fmla="*/ 9 w 63"/>
                <a:gd name="T15" fmla="*/ 17 h 32"/>
                <a:gd name="T16" fmla="*/ 3 w 63"/>
                <a:gd name="T17" fmla="*/ 23 h 32"/>
                <a:gd name="T18" fmla="*/ 0 w 63"/>
                <a:gd name="T19" fmla="*/ 32 h 32"/>
                <a:gd name="T20" fmla="*/ 10 w 63"/>
                <a:gd name="T21" fmla="*/ 32 h 32"/>
                <a:gd name="T22" fmla="*/ 10 w 63"/>
                <a:gd name="T23" fmla="*/ 26 h 32"/>
                <a:gd name="T24" fmla="*/ 13 w 63"/>
                <a:gd name="T25" fmla="*/ 22 h 32"/>
                <a:gd name="T26" fmla="*/ 18 w 63"/>
                <a:gd name="T27" fmla="*/ 18 h 32"/>
                <a:gd name="T28" fmla="*/ 27 w 63"/>
                <a:gd name="T29" fmla="*/ 15 h 32"/>
                <a:gd name="T30" fmla="*/ 34 w 63"/>
                <a:gd name="T31" fmla="*/ 13 h 32"/>
                <a:gd name="T32" fmla="*/ 44 w 63"/>
                <a:gd name="T33" fmla="*/ 11 h 32"/>
                <a:gd name="T34" fmla="*/ 53 w 63"/>
                <a:gd name="T35" fmla="*/ 9 h 32"/>
                <a:gd name="T36" fmla="*/ 63 w 63"/>
                <a:gd name="T37" fmla="*/ 7 h 32"/>
                <a:gd name="T38" fmla="*/ 63 w 63"/>
                <a:gd name="T39" fmla="*/ 7 h 32"/>
                <a:gd name="T40" fmla="*/ 6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63" y="0"/>
                  </a:moveTo>
                  <a:lnTo>
                    <a:pt x="63" y="0"/>
                  </a:lnTo>
                  <a:lnTo>
                    <a:pt x="53" y="1"/>
                  </a:lnTo>
                  <a:lnTo>
                    <a:pt x="44" y="4"/>
                  </a:lnTo>
                  <a:lnTo>
                    <a:pt x="34" y="5"/>
                  </a:lnTo>
                  <a:lnTo>
                    <a:pt x="24" y="7"/>
                  </a:lnTo>
                  <a:lnTo>
                    <a:pt x="16" y="10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26"/>
                  </a:lnTo>
                  <a:lnTo>
                    <a:pt x="13" y="22"/>
                  </a:lnTo>
                  <a:lnTo>
                    <a:pt x="18" y="18"/>
                  </a:lnTo>
                  <a:lnTo>
                    <a:pt x="27" y="15"/>
                  </a:lnTo>
                  <a:lnTo>
                    <a:pt x="34" y="13"/>
                  </a:lnTo>
                  <a:lnTo>
                    <a:pt x="44" y="11"/>
                  </a:lnTo>
                  <a:lnTo>
                    <a:pt x="53" y="9"/>
                  </a:lnTo>
                  <a:lnTo>
                    <a:pt x="63" y="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2" name="Freeform 97"/>
            <p:cNvSpPr>
              <a:spLocks/>
            </p:cNvSpPr>
            <p:nvPr/>
          </p:nvSpPr>
          <p:spPr bwMode="auto">
            <a:xfrm>
              <a:off x="440" y="1517"/>
              <a:ext cx="60" cy="36"/>
            </a:xfrm>
            <a:custGeom>
              <a:avLst/>
              <a:gdLst>
                <a:gd name="T0" fmla="*/ 60 w 60"/>
                <a:gd name="T1" fmla="*/ 12 h 36"/>
                <a:gd name="T2" fmla="*/ 52 w 60"/>
                <a:gd name="T3" fmla="*/ 9 h 36"/>
                <a:gd name="T4" fmla="*/ 46 w 60"/>
                <a:gd name="T5" fmla="*/ 13 h 36"/>
                <a:gd name="T6" fmla="*/ 43 w 60"/>
                <a:gd name="T7" fmla="*/ 17 h 36"/>
                <a:gd name="T8" fmla="*/ 37 w 60"/>
                <a:gd name="T9" fmla="*/ 20 h 36"/>
                <a:gd name="T10" fmla="*/ 30 w 60"/>
                <a:gd name="T11" fmla="*/ 22 h 36"/>
                <a:gd name="T12" fmla="*/ 24 w 60"/>
                <a:gd name="T13" fmla="*/ 25 h 36"/>
                <a:gd name="T14" fmla="*/ 17 w 60"/>
                <a:gd name="T15" fmla="*/ 26 h 36"/>
                <a:gd name="T16" fmla="*/ 9 w 60"/>
                <a:gd name="T17" fmla="*/ 27 h 36"/>
                <a:gd name="T18" fmla="*/ 0 w 60"/>
                <a:gd name="T19" fmla="*/ 29 h 36"/>
                <a:gd name="T20" fmla="*/ 0 w 60"/>
                <a:gd name="T21" fmla="*/ 36 h 36"/>
                <a:gd name="T22" fmla="*/ 9 w 60"/>
                <a:gd name="T23" fmla="*/ 35 h 36"/>
                <a:gd name="T24" fmla="*/ 17 w 60"/>
                <a:gd name="T25" fmla="*/ 34 h 36"/>
                <a:gd name="T26" fmla="*/ 24 w 60"/>
                <a:gd name="T27" fmla="*/ 33 h 36"/>
                <a:gd name="T28" fmla="*/ 33 w 60"/>
                <a:gd name="T29" fmla="*/ 30 h 36"/>
                <a:gd name="T30" fmla="*/ 39 w 60"/>
                <a:gd name="T31" fmla="*/ 27 h 36"/>
                <a:gd name="T32" fmla="*/ 45 w 60"/>
                <a:gd name="T33" fmla="*/ 25 h 36"/>
                <a:gd name="T34" fmla="*/ 51 w 60"/>
                <a:gd name="T35" fmla="*/ 21 h 36"/>
                <a:gd name="T36" fmla="*/ 57 w 60"/>
                <a:gd name="T37" fmla="*/ 14 h 36"/>
                <a:gd name="T38" fmla="*/ 50 w 60"/>
                <a:gd name="T39" fmla="*/ 12 h 36"/>
                <a:gd name="T40" fmla="*/ 60 w 60"/>
                <a:gd name="T41" fmla="*/ 12 h 36"/>
                <a:gd name="T42" fmla="*/ 60 w 60"/>
                <a:gd name="T43" fmla="*/ 0 h 36"/>
                <a:gd name="T44" fmla="*/ 52 w 60"/>
                <a:gd name="T45" fmla="*/ 9 h 36"/>
                <a:gd name="T46" fmla="*/ 60 w 60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6"/>
                <a:gd name="T74" fmla="*/ 60 w 60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6">
                  <a:moveTo>
                    <a:pt x="60" y="12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20"/>
                  </a:lnTo>
                  <a:lnTo>
                    <a:pt x="30" y="22"/>
                  </a:lnTo>
                  <a:lnTo>
                    <a:pt x="24" y="25"/>
                  </a:lnTo>
                  <a:lnTo>
                    <a:pt x="17" y="26"/>
                  </a:lnTo>
                  <a:lnTo>
                    <a:pt x="9" y="27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9" y="35"/>
                  </a:lnTo>
                  <a:lnTo>
                    <a:pt x="17" y="34"/>
                  </a:lnTo>
                  <a:lnTo>
                    <a:pt x="24" y="33"/>
                  </a:lnTo>
                  <a:lnTo>
                    <a:pt x="33" y="30"/>
                  </a:lnTo>
                  <a:lnTo>
                    <a:pt x="39" y="27"/>
                  </a:lnTo>
                  <a:lnTo>
                    <a:pt x="45" y="25"/>
                  </a:lnTo>
                  <a:lnTo>
                    <a:pt x="51" y="21"/>
                  </a:lnTo>
                  <a:lnTo>
                    <a:pt x="57" y="14"/>
                  </a:lnTo>
                  <a:lnTo>
                    <a:pt x="50" y="12"/>
                  </a:lnTo>
                  <a:lnTo>
                    <a:pt x="60" y="12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3" name="Freeform 98"/>
            <p:cNvSpPr>
              <a:spLocks/>
            </p:cNvSpPr>
            <p:nvPr/>
          </p:nvSpPr>
          <p:spPr bwMode="auto">
            <a:xfrm>
              <a:off x="490" y="1529"/>
              <a:ext cx="10" cy="317"/>
            </a:xfrm>
            <a:custGeom>
              <a:avLst/>
              <a:gdLst>
                <a:gd name="T0" fmla="*/ 2 w 10"/>
                <a:gd name="T1" fmla="*/ 308 h 317"/>
                <a:gd name="T2" fmla="*/ 10 w 10"/>
                <a:gd name="T3" fmla="*/ 305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5 h 317"/>
                <a:gd name="T10" fmla="*/ 7 w 10"/>
                <a:gd name="T11" fmla="*/ 303 h 317"/>
                <a:gd name="T12" fmla="*/ 2 w 10"/>
                <a:gd name="T13" fmla="*/ 308 h 317"/>
                <a:gd name="T14" fmla="*/ 10 w 10"/>
                <a:gd name="T15" fmla="*/ 317 h 317"/>
                <a:gd name="T16" fmla="*/ 10 w 10"/>
                <a:gd name="T17" fmla="*/ 305 h 317"/>
                <a:gd name="T18" fmla="*/ 2 w 10"/>
                <a:gd name="T19" fmla="*/ 308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2" y="308"/>
                  </a:moveTo>
                  <a:lnTo>
                    <a:pt x="10" y="30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5"/>
                  </a:lnTo>
                  <a:lnTo>
                    <a:pt x="7" y="303"/>
                  </a:lnTo>
                  <a:lnTo>
                    <a:pt x="2" y="308"/>
                  </a:lnTo>
                  <a:lnTo>
                    <a:pt x="10" y="317"/>
                  </a:lnTo>
                  <a:lnTo>
                    <a:pt x="10" y="305"/>
                  </a:lnTo>
                  <a:lnTo>
                    <a:pt x="2" y="3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4" name="Freeform 99"/>
            <p:cNvSpPr>
              <a:spLocks/>
            </p:cNvSpPr>
            <p:nvPr/>
          </p:nvSpPr>
          <p:spPr bwMode="auto">
            <a:xfrm>
              <a:off x="382" y="1249"/>
              <a:ext cx="113" cy="306"/>
            </a:xfrm>
            <a:custGeom>
              <a:avLst/>
              <a:gdLst>
                <a:gd name="T0" fmla="*/ 113 w 113"/>
                <a:gd name="T1" fmla="*/ 306 h 306"/>
                <a:gd name="T2" fmla="*/ 107 w 113"/>
                <a:gd name="T3" fmla="*/ 301 h 306"/>
                <a:gd name="T4" fmla="*/ 102 w 113"/>
                <a:gd name="T5" fmla="*/ 297 h 306"/>
                <a:gd name="T6" fmla="*/ 96 w 113"/>
                <a:gd name="T7" fmla="*/ 294 h 306"/>
                <a:gd name="T8" fmla="*/ 90 w 113"/>
                <a:gd name="T9" fmla="*/ 292 h 306"/>
                <a:gd name="T10" fmla="*/ 82 w 113"/>
                <a:gd name="T11" fmla="*/ 289 h 306"/>
                <a:gd name="T12" fmla="*/ 75 w 113"/>
                <a:gd name="T13" fmla="*/ 288 h 306"/>
                <a:gd name="T14" fmla="*/ 67 w 113"/>
                <a:gd name="T15" fmla="*/ 285 h 306"/>
                <a:gd name="T16" fmla="*/ 58 w 113"/>
                <a:gd name="T17" fmla="*/ 284 h 306"/>
                <a:gd name="T18" fmla="*/ 48 w 113"/>
                <a:gd name="T19" fmla="*/ 282 h 306"/>
                <a:gd name="T20" fmla="*/ 39 w 113"/>
                <a:gd name="T21" fmla="*/ 281 h 306"/>
                <a:gd name="T22" fmla="*/ 29 w 113"/>
                <a:gd name="T23" fmla="*/ 280 h 306"/>
                <a:gd name="T24" fmla="*/ 21 w 113"/>
                <a:gd name="T25" fmla="*/ 277 h 306"/>
                <a:gd name="T26" fmla="*/ 12 w 113"/>
                <a:gd name="T27" fmla="*/ 275 h 306"/>
                <a:gd name="T28" fmla="*/ 6 w 113"/>
                <a:gd name="T29" fmla="*/ 270 h 306"/>
                <a:gd name="T30" fmla="*/ 1 w 113"/>
                <a:gd name="T31" fmla="*/ 263 h 306"/>
                <a:gd name="T32" fmla="*/ 0 w 113"/>
                <a:gd name="T33" fmla="*/ 255 h 306"/>
                <a:gd name="T34" fmla="*/ 0 w 113"/>
                <a:gd name="T35" fmla="*/ 51 h 306"/>
                <a:gd name="T36" fmla="*/ 1 w 113"/>
                <a:gd name="T37" fmla="*/ 43 h 306"/>
                <a:gd name="T38" fmla="*/ 6 w 113"/>
                <a:gd name="T39" fmla="*/ 37 h 306"/>
                <a:gd name="T40" fmla="*/ 12 w 113"/>
                <a:gd name="T41" fmla="*/ 31 h 306"/>
                <a:gd name="T42" fmla="*/ 21 w 113"/>
                <a:gd name="T43" fmla="*/ 29 h 306"/>
                <a:gd name="T44" fmla="*/ 29 w 113"/>
                <a:gd name="T45" fmla="*/ 26 h 306"/>
                <a:gd name="T46" fmla="*/ 39 w 113"/>
                <a:gd name="T47" fmla="*/ 25 h 306"/>
                <a:gd name="T48" fmla="*/ 48 w 113"/>
                <a:gd name="T49" fmla="*/ 24 h 306"/>
                <a:gd name="T50" fmla="*/ 58 w 113"/>
                <a:gd name="T51" fmla="*/ 22 h 306"/>
                <a:gd name="T52" fmla="*/ 67 w 113"/>
                <a:gd name="T53" fmla="*/ 21 h 306"/>
                <a:gd name="T54" fmla="*/ 75 w 113"/>
                <a:gd name="T55" fmla="*/ 19 h 306"/>
                <a:gd name="T56" fmla="*/ 82 w 113"/>
                <a:gd name="T57" fmla="*/ 17 h 306"/>
                <a:gd name="T58" fmla="*/ 90 w 113"/>
                <a:gd name="T59" fmla="*/ 15 h 306"/>
                <a:gd name="T60" fmla="*/ 96 w 113"/>
                <a:gd name="T61" fmla="*/ 12 h 306"/>
                <a:gd name="T62" fmla="*/ 102 w 113"/>
                <a:gd name="T63" fmla="*/ 9 h 306"/>
                <a:gd name="T64" fmla="*/ 107 w 113"/>
                <a:gd name="T65" fmla="*/ 6 h 306"/>
                <a:gd name="T66" fmla="*/ 113 w 113"/>
                <a:gd name="T67" fmla="*/ 0 h 306"/>
                <a:gd name="T68" fmla="*/ 113 w 113"/>
                <a:gd name="T69" fmla="*/ 306 h 3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6"/>
                <a:gd name="T107" fmla="*/ 113 w 113"/>
                <a:gd name="T108" fmla="*/ 306 h 3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6">
                  <a:moveTo>
                    <a:pt x="113" y="306"/>
                  </a:moveTo>
                  <a:lnTo>
                    <a:pt x="107" y="301"/>
                  </a:lnTo>
                  <a:lnTo>
                    <a:pt x="102" y="297"/>
                  </a:lnTo>
                  <a:lnTo>
                    <a:pt x="96" y="294"/>
                  </a:lnTo>
                  <a:lnTo>
                    <a:pt x="90" y="292"/>
                  </a:lnTo>
                  <a:lnTo>
                    <a:pt x="82" y="289"/>
                  </a:lnTo>
                  <a:lnTo>
                    <a:pt x="75" y="288"/>
                  </a:lnTo>
                  <a:lnTo>
                    <a:pt x="67" y="285"/>
                  </a:lnTo>
                  <a:lnTo>
                    <a:pt x="58" y="284"/>
                  </a:lnTo>
                  <a:lnTo>
                    <a:pt x="48" y="282"/>
                  </a:lnTo>
                  <a:lnTo>
                    <a:pt x="39" y="281"/>
                  </a:lnTo>
                  <a:lnTo>
                    <a:pt x="29" y="280"/>
                  </a:lnTo>
                  <a:lnTo>
                    <a:pt x="21" y="277"/>
                  </a:lnTo>
                  <a:lnTo>
                    <a:pt x="12" y="275"/>
                  </a:lnTo>
                  <a:lnTo>
                    <a:pt x="6" y="270"/>
                  </a:lnTo>
                  <a:lnTo>
                    <a:pt x="1" y="263"/>
                  </a:lnTo>
                  <a:lnTo>
                    <a:pt x="0" y="255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6" y="37"/>
                  </a:lnTo>
                  <a:lnTo>
                    <a:pt x="12" y="31"/>
                  </a:lnTo>
                  <a:lnTo>
                    <a:pt x="21" y="29"/>
                  </a:lnTo>
                  <a:lnTo>
                    <a:pt x="29" y="26"/>
                  </a:lnTo>
                  <a:lnTo>
                    <a:pt x="39" y="25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7" y="21"/>
                  </a:lnTo>
                  <a:lnTo>
                    <a:pt x="75" y="19"/>
                  </a:lnTo>
                  <a:lnTo>
                    <a:pt x="82" y="17"/>
                  </a:lnTo>
                  <a:lnTo>
                    <a:pt x="90" y="15"/>
                  </a:lnTo>
                  <a:lnTo>
                    <a:pt x="96" y="12"/>
                  </a:lnTo>
                  <a:lnTo>
                    <a:pt x="102" y="9"/>
                  </a:lnTo>
                  <a:lnTo>
                    <a:pt x="107" y="6"/>
                  </a:lnTo>
                  <a:lnTo>
                    <a:pt x="113" y="0"/>
                  </a:lnTo>
                  <a:lnTo>
                    <a:pt x="113" y="306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5" name="Freeform 100"/>
            <p:cNvSpPr>
              <a:spLocks/>
            </p:cNvSpPr>
            <p:nvPr/>
          </p:nvSpPr>
          <p:spPr bwMode="auto">
            <a:xfrm>
              <a:off x="440" y="1529"/>
              <a:ext cx="57" cy="28"/>
            </a:xfrm>
            <a:custGeom>
              <a:avLst/>
              <a:gdLst>
                <a:gd name="T0" fmla="*/ 0 w 57"/>
                <a:gd name="T1" fmla="*/ 8 h 28"/>
                <a:gd name="T2" fmla="*/ 0 w 57"/>
                <a:gd name="T3" fmla="*/ 8 h 28"/>
                <a:gd name="T4" fmla="*/ 9 w 57"/>
                <a:gd name="T5" fmla="*/ 9 h 28"/>
                <a:gd name="T6" fmla="*/ 17 w 57"/>
                <a:gd name="T7" fmla="*/ 12 h 28"/>
                <a:gd name="T8" fmla="*/ 24 w 57"/>
                <a:gd name="T9" fmla="*/ 13 h 28"/>
                <a:gd name="T10" fmla="*/ 30 w 57"/>
                <a:gd name="T11" fmla="*/ 15 h 28"/>
                <a:gd name="T12" fmla="*/ 37 w 57"/>
                <a:gd name="T13" fmla="*/ 18 h 28"/>
                <a:gd name="T14" fmla="*/ 43 w 57"/>
                <a:gd name="T15" fmla="*/ 21 h 28"/>
                <a:gd name="T16" fmla="*/ 46 w 57"/>
                <a:gd name="T17" fmla="*/ 24 h 28"/>
                <a:gd name="T18" fmla="*/ 52 w 57"/>
                <a:gd name="T19" fmla="*/ 28 h 28"/>
                <a:gd name="T20" fmla="*/ 57 w 57"/>
                <a:gd name="T21" fmla="*/ 23 h 28"/>
                <a:gd name="T22" fmla="*/ 51 w 57"/>
                <a:gd name="T23" fmla="*/ 17 h 28"/>
                <a:gd name="T24" fmla="*/ 45 w 57"/>
                <a:gd name="T25" fmla="*/ 13 h 28"/>
                <a:gd name="T26" fmla="*/ 39 w 57"/>
                <a:gd name="T27" fmla="*/ 10 h 28"/>
                <a:gd name="T28" fmla="*/ 33 w 57"/>
                <a:gd name="T29" fmla="*/ 8 h 28"/>
                <a:gd name="T30" fmla="*/ 24 w 57"/>
                <a:gd name="T31" fmla="*/ 5 h 28"/>
                <a:gd name="T32" fmla="*/ 17 w 57"/>
                <a:gd name="T33" fmla="*/ 4 h 28"/>
                <a:gd name="T34" fmla="*/ 9 w 57"/>
                <a:gd name="T35" fmla="*/ 1 h 28"/>
                <a:gd name="T36" fmla="*/ 0 w 57"/>
                <a:gd name="T37" fmla="*/ 0 h 28"/>
                <a:gd name="T38" fmla="*/ 0 w 57"/>
                <a:gd name="T39" fmla="*/ 0 h 28"/>
                <a:gd name="T40" fmla="*/ 0 w 57"/>
                <a:gd name="T41" fmla="*/ 8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8"/>
                <a:gd name="T65" fmla="*/ 57 w 57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8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7" y="12"/>
                  </a:lnTo>
                  <a:lnTo>
                    <a:pt x="24" y="13"/>
                  </a:lnTo>
                  <a:lnTo>
                    <a:pt x="30" y="15"/>
                  </a:lnTo>
                  <a:lnTo>
                    <a:pt x="37" y="18"/>
                  </a:lnTo>
                  <a:lnTo>
                    <a:pt x="43" y="21"/>
                  </a:lnTo>
                  <a:lnTo>
                    <a:pt x="46" y="24"/>
                  </a:lnTo>
                  <a:lnTo>
                    <a:pt x="52" y="28"/>
                  </a:lnTo>
                  <a:lnTo>
                    <a:pt x="57" y="23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0"/>
                  </a:lnTo>
                  <a:lnTo>
                    <a:pt x="33" y="8"/>
                  </a:lnTo>
                  <a:lnTo>
                    <a:pt x="24" y="5"/>
                  </a:lnTo>
                  <a:lnTo>
                    <a:pt x="17" y="4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6" name="Freeform 101"/>
            <p:cNvSpPr>
              <a:spLocks/>
            </p:cNvSpPr>
            <p:nvPr/>
          </p:nvSpPr>
          <p:spPr bwMode="auto">
            <a:xfrm>
              <a:off x="377" y="1504"/>
              <a:ext cx="63" cy="33"/>
            </a:xfrm>
            <a:custGeom>
              <a:avLst/>
              <a:gdLst>
                <a:gd name="T0" fmla="*/ 0 w 63"/>
                <a:gd name="T1" fmla="*/ 0 h 33"/>
                <a:gd name="T2" fmla="*/ 0 w 63"/>
                <a:gd name="T3" fmla="*/ 0 h 33"/>
                <a:gd name="T4" fmla="*/ 3 w 63"/>
                <a:gd name="T5" fmla="*/ 9 h 33"/>
                <a:gd name="T6" fmla="*/ 9 w 63"/>
                <a:gd name="T7" fmla="*/ 17 h 33"/>
                <a:gd name="T8" fmla="*/ 16 w 63"/>
                <a:gd name="T9" fmla="*/ 24 h 33"/>
                <a:gd name="T10" fmla="*/ 24 w 63"/>
                <a:gd name="T11" fmla="*/ 26 h 33"/>
                <a:gd name="T12" fmla="*/ 34 w 63"/>
                <a:gd name="T13" fmla="*/ 29 h 33"/>
                <a:gd name="T14" fmla="*/ 44 w 63"/>
                <a:gd name="T15" fmla="*/ 30 h 33"/>
                <a:gd name="T16" fmla="*/ 53 w 63"/>
                <a:gd name="T17" fmla="*/ 31 h 33"/>
                <a:gd name="T18" fmla="*/ 63 w 63"/>
                <a:gd name="T19" fmla="*/ 33 h 33"/>
                <a:gd name="T20" fmla="*/ 63 w 63"/>
                <a:gd name="T21" fmla="*/ 25 h 33"/>
                <a:gd name="T22" fmla="*/ 53 w 63"/>
                <a:gd name="T23" fmla="*/ 24 h 33"/>
                <a:gd name="T24" fmla="*/ 44 w 63"/>
                <a:gd name="T25" fmla="*/ 22 h 33"/>
                <a:gd name="T26" fmla="*/ 34 w 63"/>
                <a:gd name="T27" fmla="*/ 21 h 33"/>
                <a:gd name="T28" fmla="*/ 27 w 63"/>
                <a:gd name="T29" fmla="*/ 18 h 33"/>
                <a:gd name="T30" fmla="*/ 18 w 63"/>
                <a:gd name="T31" fmla="*/ 16 h 33"/>
                <a:gd name="T32" fmla="*/ 13 w 63"/>
                <a:gd name="T33" fmla="*/ 12 h 33"/>
                <a:gd name="T34" fmla="*/ 10 w 63"/>
                <a:gd name="T35" fmla="*/ 7 h 33"/>
                <a:gd name="T36" fmla="*/ 10 w 63"/>
                <a:gd name="T37" fmla="*/ 0 h 33"/>
                <a:gd name="T38" fmla="*/ 10 w 63"/>
                <a:gd name="T39" fmla="*/ 0 h 33"/>
                <a:gd name="T40" fmla="*/ 0 w 63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7"/>
                  </a:lnTo>
                  <a:lnTo>
                    <a:pt x="16" y="24"/>
                  </a:lnTo>
                  <a:lnTo>
                    <a:pt x="24" y="26"/>
                  </a:lnTo>
                  <a:lnTo>
                    <a:pt x="34" y="29"/>
                  </a:lnTo>
                  <a:lnTo>
                    <a:pt x="44" y="30"/>
                  </a:lnTo>
                  <a:lnTo>
                    <a:pt x="53" y="31"/>
                  </a:lnTo>
                  <a:lnTo>
                    <a:pt x="63" y="33"/>
                  </a:lnTo>
                  <a:lnTo>
                    <a:pt x="63" y="25"/>
                  </a:lnTo>
                  <a:lnTo>
                    <a:pt x="53" y="24"/>
                  </a:lnTo>
                  <a:lnTo>
                    <a:pt x="44" y="22"/>
                  </a:lnTo>
                  <a:lnTo>
                    <a:pt x="34" y="21"/>
                  </a:lnTo>
                  <a:lnTo>
                    <a:pt x="27" y="18"/>
                  </a:lnTo>
                  <a:lnTo>
                    <a:pt x="18" y="16"/>
                  </a:lnTo>
                  <a:lnTo>
                    <a:pt x="13" y="12"/>
                  </a:lnTo>
                  <a:lnTo>
                    <a:pt x="10" y="7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7" name="Freeform 102"/>
            <p:cNvSpPr>
              <a:spLocks/>
            </p:cNvSpPr>
            <p:nvPr/>
          </p:nvSpPr>
          <p:spPr bwMode="auto">
            <a:xfrm>
              <a:off x="377" y="1300"/>
              <a:ext cx="10" cy="204"/>
            </a:xfrm>
            <a:custGeom>
              <a:avLst/>
              <a:gdLst>
                <a:gd name="T0" fmla="*/ 0 w 10"/>
                <a:gd name="T1" fmla="*/ 0 h 204"/>
                <a:gd name="T2" fmla="*/ 0 w 10"/>
                <a:gd name="T3" fmla="*/ 0 h 204"/>
                <a:gd name="T4" fmla="*/ 0 w 10"/>
                <a:gd name="T5" fmla="*/ 204 h 204"/>
                <a:gd name="T6" fmla="*/ 10 w 10"/>
                <a:gd name="T7" fmla="*/ 204 h 204"/>
                <a:gd name="T8" fmla="*/ 10 w 10"/>
                <a:gd name="T9" fmla="*/ 0 h 204"/>
                <a:gd name="T10" fmla="*/ 10 w 10"/>
                <a:gd name="T11" fmla="*/ 0 h 204"/>
                <a:gd name="T12" fmla="*/ 0 w 10"/>
                <a:gd name="T13" fmla="*/ 0 h 2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4"/>
                <a:gd name="T23" fmla="*/ 10 w 10"/>
                <a:gd name="T24" fmla="*/ 204 h 2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4">
                  <a:moveTo>
                    <a:pt x="0" y="0"/>
                  </a:moveTo>
                  <a:lnTo>
                    <a:pt x="0" y="0"/>
                  </a:lnTo>
                  <a:lnTo>
                    <a:pt x="0" y="204"/>
                  </a:lnTo>
                  <a:lnTo>
                    <a:pt x="10" y="204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8" name="Freeform 103"/>
            <p:cNvSpPr>
              <a:spLocks/>
            </p:cNvSpPr>
            <p:nvPr/>
          </p:nvSpPr>
          <p:spPr bwMode="auto">
            <a:xfrm>
              <a:off x="377" y="1268"/>
              <a:ext cx="63" cy="32"/>
            </a:xfrm>
            <a:custGeom>
              <a:avLst/>
              <a:gdLst>
                <a:gd name="T0" fmla="*/ 63 w 63"/>
                <a:gd name="T1" fmla="*/ 0 h 32"/>
                <a:gd name="T2" fmla="*/ 63 w 63"/>
                <a:gd name="T3" fmla="*/ 0 h 32"/>
                <a:gd name="T4" fmla="*/ 53 w 63"/>
                <a:gd name="T5" fmla="*/ 1 h 32"/>
                <a:gd name="T6" fmla="*/ 44 w 63"/>
                <a:gd name="T7" fmla="*/ 2 h 32"/>
                <a:gd name="T8" fmla="*/ 34 w 63"/>
                <a:gd name="T9" fmla="*/ 3 h 32"/>
                <a:gd name="T10" fmla="*/ 24 w 63"/>
                <a:gd name="T11" fmla="*/ 6 h 32"/>
                <a:gd name="T12" fmla="*/ 16 w 63"/>
                <a:gd name="T13" fmla="*/ 9 h 32"/>
                <a:gd name="T14" fmla="*/ 9 w 63"/>
                <a:gd name="T15" fmla="*/ 15 h 32"/>
                <a:gd name="T16" fmla="*/ 3 w 63"/>
                <a:gd name="T17" fmla="*/ 23 h 32"/>
                <a:gd name="T18" fmla="*/ 0 w 63"/>
                <a:gd name="T19" fmla="*/ 32 h 32"/>
                <a:gd name="T20" fmla="*/ 10 w 63"/>
                <a:gd name="T21" fmla="*/ 32 h 32"/>
                <a:gd name="T22" fmla="*/ 10 w 63"/>
                <a:gd name="T23" fmla="*/ 25 h 32"/>
                <a:gd name="T24" fmla="*/ 13 w 63"/>
                <a:gd name="T25" fmla="*/ 20 h 32"/>
                <a:gd name="T26" fmla="*/ 18 w 63"/>
                <a:gd name="T27" fmla="*/ 16 h 32"/>
                <a:gd name="T28" fmla="*/ 27 w 63"/>
                <a:gd name="T29" fmla="*/ 14 h 32"/>
                <a:gd name="T30" fmla="*/ 34 w 63"/>
                <a:gd name="T31" fmla="*/ 11 h 32"/>
                <a:gd name="T32" fmla="*/ 44 w 63"/>
                <a:gd name="T33" fmla="*/ 10 h 32"/>
                <a:gd name="T34" fmla="*/ 53 w 63"/>
                <a:gd name="T35" fmla="*/ 9 h 32"/>
                <a:gd name="T36" fmla="*/ 63 w 63"/>
                <a:gd name="T37" fmla="*/ 7 h 32"/>
                <a:gd name="T38" fmla="*/ 63 w 63"/>
                <a:gd name="T39" fmla="*/ 7 h 32"/>
                <a:gd name="T40" fmla="*/ 6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63" y="0"/>
                  </a:moveTo>
                  <a:lnTo>
                    <a:pt x="63" y="0"/>
                  </a:lnTo>
                  <a:lnTo>
                    <a:pt x="53" y="1"/>
                  </a:lnTo>
                  <a:lnTo>
                    <a:pt x="44" y="2"/>
                  </a:lnTo>
                  <a:lnTo>
                    <a:pt x="34" y="3"/>
                  </a:lnTo>
                  <a:lnTo>
                    <a:pt x="24" y="6"/>
                  </a:lnTo>
                  <a:lnTo>
                    <a:pt x="16" y="9"/>
                  </a:lnTo>
                  <a:lnTo>
                    <a:pt x="9" y="15"/>
                  </a:lnTo>
                  <a:lnTo>
                    <a:pt x="3" y="23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3" y="20"/>
                  </a:lnTo>
                  <a:lnTo>
                    <a:pt x="18" y="16"/>
                  </a:lnTo>
                  <a:lnTo>
                    <a:pt x="27" y="14"/>
                  </a:lnTo>
                  <a:lnTo>
                    <a:pt x="34" y="11"/>
                  </a:lnTo>
                  <a:lnTo>
                    <a:pt x="44" y="10"/>
                  </a:lnTo>
                  <a:lnTo>
                    <a:pt x="53" y="9"/>
                  </a:lnTo>
                  <a:lnTo>
                    <a:pt x="63" y="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9" name="Freeform 104"/>
            <p:cNvSpPr>
              <a:spLocks/>
            </p:cNvSpPr>
            <p:nvPr/>
          </p:nvSpPr>
          <p:spPr bwMode="auto">
            <a:xfrm>
              <a:off x="440" y="1238"/>
              <a:ext cx="60" cy="37"/>
            </a:xfrm>
            <a:custGeom>
              <a:avLst/>
              <a:gdLst>
                <a:gd name="T0" fmla="*/ 60 w 60"/>
                <a:gd name="T1" fmla="*/ 11 h 37"/>
                <a:gd name="T2" fmla="*/ 52 w 60"/>
                <a:gd name="T3" fmla="*/ 9 h 37"/>
                <a:gd name="T4" fmla="*/ 46 w 60"/>
                <a:gd name="T5" fmla="*/ 13 h 37"/>
                <a:gd name="T6" fmla="*/ 43 w 60"/>
                <a:gd name="T7" fmla="*/ 17 h 37"/>
                <a:gd name="T8" fmla="*/ 37 w 60"/>
                <a:gd name="T9" fmla="*/ 19 h 37"/>
                <a:gd name="T10" fmla="*/ 30 w 60"/>
                <a:gd name="T11" fmla="*/ 22 h 37"/>
                <a:gd name="T12" fmla="*/ 24 w 60"/>
                <a:gd name="T13" fmla="*/ 24 h 37"/>
                <a:gd name="T14" fmla="*/ 17 w 60"/>
                <a:gd name="T15" fmla="*/ 26 h 37"/>
                <a:gd name="T16" fmla="*/ 9 w 60"/>
                <a:gd name="T17" fmla="*/ 28 h 37"/>
                <a:gd name="T18" fmla="*/ 0 w 60"/>
                <a:gd name="T19" fmla="*/ 30 h 37"/>
                <a:gd name="T20" fmla="*/ 0 w 60"/>
                <a:gd name="T21" fmla="*/ 37 h 37"/>
                <a:gd name="T22" fmla="*/ 9 w 60"/>
                <a:gd name="T23" fmla="*/ 36 h 37"/>
                <a:gd name="T24" fmla="*/ 17 w 60"/>
                <a:gd name="T25" fmla="*/ 33 h 37"/>
                <a:gd name="T26" fmla="*/ 24 w 60"/>
                <a:gd name="T27" fmla="*/ 32 h 37"/>
                <a:gd name="T28" fmla="*/ 33 w 60"/>
                <a:gd name="T29" fmla="*/ 30 h 37"/>
                <a:gd name="T30" fmla="*/ 39 w 60"/>
                <a:gd name="T31" fmla="*/ 27 h 37"/>
                <a:gd name="T32" fmla="*/ 45 w 60"/>
                <a:gd name="T33" fmla="*/ 24 h 37"/>
                <a:gd name="T34" fmla="*/ 51 w 60"/>
                <a:gd name="T35" fmla="*/ 20 h 37"/>
                <a:gd name="T36" fmla="*/ 57 w 60"/>
                <a:gd name="T37" fmla="*/ 14 h 37"/>
                <a:gd name="T38" fmla="*/ 50 w 60"/>
                <a:gd name="T39" fmla="*/ 11 h 37"/>
                <a:gd name="T40" fmla="*/ 60 w 60"/>
                <a:gd name="T41" fmla="*/ 11 h 37"/>
                <a:gd name="T42" fmla="*/ 60 w 60"/>
                <a:gd name="T43" fmla="*/ 0 h 37"/>
                <a:gd name="T44" fmla="*/ 52 w 60"/>
                <a:gd name="T45" fmla="*/ 9 h 37"/>
                <a:gd name="T46" fmla="*/ 60 w 60"/>
                <a:gd name="T47" fmla="*/ 11 h 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7"/>
                <a:gd name="T74" fmla="*/ 60 w 60"/>
                <a:gd name="T75" fmla="*/ 37 h 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7">
                  <a:moveTo>
                    <a:pt x="60" y="11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19"/>
                  </a:lnTo>
                  <a:lnTo>
                    <a:pt x="30" y="22"/>
                  </a:lnTo>
                  <a:lnTo>
                    <a:pt x="24" y="24"/>
                  </a:lnTo>
                  <a:lnTo>
                    <a:pt x="17" y="26"/>
                  </a:lnTo>
                  <a:lnTo>
                    <a:pt x="9" y="28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9" y="36"/>
                  </a:lnTo>
                  <a:lnTo>
                    <a:pt x="17" y="33"/>
                  </a:lnTo>
                  <a:lnTo>
                    <a:pt x="24" y="32"/>
                  </a:lnTo>
                  <a:lnTo>
                    <a:pt x="33" y="30"/>
                  </a:lnTo>
                  <a:lnTo>
                    <a:pt x="39" y="27"/>
                  </a:lnTo>
                  <a:lnTo>
                    <a:pt x="45" y="24"/>
                  </a:lnTo>
                  <a:lnTo>
                    <a:pt x="51" y="20"/>
                  </a:lnTo>
                  <a:lnTo>
                    <a:pt x="57" y="14"/>
                  </a:lnTo>
                  <a:lnTo>
                    <a:pt x="50" y="11"/>
                  </a:lnTo>
                  <a:lnTo>
                    <a:pt x="60" y="11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0" name="Freeform 105"/>
            <p:cNvSpPr>
              <a:spLocks/>
            </p:cNvSpPr>
            <p:nvPr/>
          </p:nvSpPr>
          <p:spPr bwMode="auto">
            <a:xfrm>
              <a:off x="490" y="1249"/>
              <a:ext cx="10" cy="317"/>
            </a:xfrm>
            <a:custGeom>
              <a:avLst/>
              <a:gdLst>
                <a:gd name="T0" fmla="*/ 2 w 10"/>
                <a:gd name="T1" fmla="*/ 308 h 317"/>
                <a:gd name="T2" fmla="*/ 10 w 10"/>
                <a:gd name="T3" fmla="*/ 306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6 h 317"/>
                <a:gd name="T10" fmla="*/ 7 w 10"/>
                <a:gd name="T11" fmla="*/ 303 h 317"/>
                <a:gd name="T12" fmla="*/ 2 w 10"/>
                <a:gd name="T13" fmla="*/ 308 h 317"/>
                <a:gd name="T14" fmla="*/ 10 w 10"/>
                <a:gd name="T15" fmla="*/ 317 h 317"/>
                <a:gd name="T16" fmla="*/ 10 w 10"/>
                <a:gd name="T17" fmla="*/ 306 h 317"/>
                <a:gd name="T18" fmla="*/ 2 w 10"/>
                <a:gd name="T19" fmla="*/ 308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2" y="308"/>
                  </a:moveTo>
                  <a:lnTo>
                    <a:pt x="10" y="30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6"/>
                  </a:lnTo>
                  <a:lnTo>
                    <a:pt x="7" y="303"/>
                  </a:lnTo>
                  <a:lnTo>
                    <a:pt x="2" y="308"/>
                  </a:lnTo>
                  <a:lnTo>
                    <a:pt x="10" y="317"/>
                  </a:lnTo>
                  <a:lnTo>
                    <a:pt x="10" y="306"/>
                  </a:lnTo>
                  <a:lnTo>
                    <a:pt x="2" y="3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1" name="Freeform 106"/>
            <p:cNvSpPr>
              <a:spLocks/>
            </p:cNvSpPr>
            <p:nvPr/>
          </p:nvSpPr>
          <p:spPr bwMode="auto">
            <a:xfrm>
              <a:off x="382" y="967"/>
              <a:ext cx="113" cy="306"/>
            </a:xfrm>
            <a:custGeom>
              <a:avLst/>
              <a:gdLst>
                <a:gd name="T0" fmla="*/ 113 w 113"/>
                <a:gd name="T1" fmla="*/ 306 h 306"/>
                <a:gd name="T2" fmla="*/ 107 w 113"/>
                <a:gd name="T3" fmla="*/ 301 h 306"/>
                <a:gd name="T4" fmla="*/ 102 w 113"/>
                <a:gd name="T5" fmla="*/ 297 h 306"/>
                <a:gd name="T6" fmla="*/ 96 w 113"/>
                <a:gd name="T7" fmla="*/ 294 h 306"/>
                <a:gd name="T8" fmla="*/ 90 w 113"/>
                <a:gd name="T9" fmla="*/ 291 h 306"/>
                <a:gd name="T10" fmla="*/ 82 w 113"/>
                <a:gd name="T11" fmla="*/ 289 h 306"/>
                <a:gd name="T12" fmla="*/ 75 w 113"/>
                <a:gd name="T13" fmla="*/ 288 h 306"/>
                <a:gd name="T14" fmla="*/ 67 w 113"/>
                <a:gd name="T15" fmla="*/ 286 h 306"/>
                <a:gd name="T16" fmla="*/ 58 w 113"/>
                <a:gd name="T17" fmla="*/ 285 h 306"/>
                <a:gd name="T18" fmla="*/ 48 w 113"/>
                <a:gd name="T19" fmla="*/ 284 h 306"/>
                <a:gd name="T20" fmla="*/ 39 w 113"/>
                <a:gd name="T21" fmla="*/ 281 h 306"/>
                <a:gd name="T22" fmla="*/ 29 w 113"/>
                <a:gd name="T23" fmla="*/ 280 h 306"/>
                <a:gd name="T24" fmla="*/ 21 w 113"/>
                <a:gd name="T25" fmla="*/ 277 h 306"/>
                <a:gd name="T26" fmla="*/ 12 w 113"/>
                <a:gd name="T27" fmla="*/ 275 h 306"/>
                <a:gd name="T28" fmla="*/ 6 w 113"/>
                <a:gd name="T29" fmla="*/ 269 h 306"/>
                <a:gd name="T30" fmla="*/ 1 w 113"/>
                <a:gd name="T31" fmla="*/ 264 h 306"/>
                <a:gd name="T32" fmla="*/ 0 w 113"/>
                <a:gd name="T33" fmla="*/ 257 h 306"/>
                <a:gd name="T34" fmla="*/ 0 w 113"/>
                <a:gd name="T35" fmla="*/ 51 h 306"/>
                <a:gd name="T36" fmla="*/ 1 w 113"/>
                <a:gd name="T37" fmla="*/ 43 h 306"/>
                <a:gd name="T38" fmla="*/ 6 w 113"/>
                <a:gd name="T39" fmla="*/ 38 h 306"/>
                <a:gd name="T40" fmla="*/ 12 w 113"/>
                <a:gd name="T41" fmla="*/ 33 h 306"/>
                <a:gd name="T42" fmla="*/ 21 w 113"/>
                <a:gd name="T43" fmla="*/ 30 h 306"/>
                <a:gd name="T44" fmla="*/ 29 w 113"/>
                <a:gd name="T45" fmla="*/ 28 h 306"/>
                <a:gd name="T46" fmla="*/ 39 w 113"/>
                <a:gd name="T47" fmla="*/ 26 h 306"/>
                <a:gd name="T48" fmla="*/ 48 w 113"/>
                <a:gd name="T49" fmla="*/ 24 h 306"/>
                <a:gd name="T50" fmla="*/ 58 w 113"/>
                <a:gd name="T51" fmla="*/ 22 h 306"/>
                <a:gd name="T52" fmla="*/ 67 w 113"/>
                <a:gd name="T53" fmla="*/ 21 h 306"/>
                <a:gd name="T54" fmla="*/ 75 w 113"/>
                <a:gd name="T55" fmla="*/ 18 h 306"/>
                <a:gd name="T56" fmla="*/ 82 w 113"/>
                <a:gd name="T57" fmla="*/ 17 h 306"/>
                <a:gd name="T58" fmla="*/ 90 w 113"/>
                <a:gd name="T59" fmla="*/ 15 h 306"/>
                <a:gd name="T60" fmla="*/ 96 w 113"/>
                <a:gd name="T61" fmla="*/ 12 h 306"/>
                <a:gd name="T62" fmla="*/ 102 w 113"/>
                <a:gd name="T63" fmla="*/ 9 h 306"/>
                <a:gd name="T64" fmla="*/ 107 w 113"/>
                <a:gd name="T65" fmla="*/ 6 h 306"/>
                <a:gd name="T66" fmla="*/ 113 w 113"/>
                <a:gd name="T67" fmla="*/ 0 h 306"/>
                <a:gd name="T68" fmla="*/ 113 w 113"/>
                <a:gd name="T69" fmla="*/ 306 h 3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6"/>
                <a:gd name="T107" fmla="*/ 113 w 113"/>
                <a:gd name="T108" fmla="*/ 306 h 3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6">
                  <a:moveTo>
                    <a:pt x="113" y="306"/>
                  </a:moveTo>
                  <a:lnTo>
                    <a:pt x="107" y="301"/>
                  </a:lnTo>
                  <a:lnTo>
                    <a:pt x="102" y="297"/>
                  </a:lnTo>
                  <a:lnTo>
                    <a:pt x="96" y="294"/>
                  </a:lnTo>
                  <a:lnTo>
                    <a:pt x="90" y="291"/>
                  </a:lnTo>
                  <a:lnTo>
                    <a:pt x="82" y="289"/>
                  </a:lnTo>
                  <a:lnTo>
                    <a:pt x="75" y="288"/>
                  </a:lnTo>
                  <a:lnTo>
                    <a:pt x="67" y="286"/>
                  </a:lnTo>
                  <a:lnTo>
                    <a:pt x="58" y="285"/>
                  </a:lnTo>
                  <a:lnTo>
                    <a:pt x="48" y="284"/>
                  </a:lnTo>
                  <a:lnTo>
                    <a:pt x="39" y="281"/>
                  </a:lnTo>
                  <a:lnTo>
                    <a:pt x="29" y="280"/>
                  </a:lnTo>
                  <a:lnTo>
                    <a:pt x="21" y="277"/>
                  </a:lnTo>
                  <a:lnTo>
                    <a:pt x="12" y="275"/>
                  </a:lnTo>
                  <a:lnTo>
                    <a:pt x="6" y="269"/>
                  </a:lnTo>
                  <a:lnTo>
                    <a:pt x="1" y="264"/>
                  </a:lnTo>
                  <a:lnTo>
                    <a:pt x="0" y="257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6" y="38"/>
                  </a:lnTo>
                  <a:lnTo>
                    <a:pt x="12" y="33"/>
                  </a:lnTo>
                  <a:lnTo>
                    <a:pt x="21" y="30"/>
                  </a:lnTo>
                  <a:lnTo>
                    <a:pt x="29" y="28"/>
                  </a:lnTo>
                  <a:lnTo>
                    <a:pt x="39" y="26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7" y="21"/>
                  </a:lnTo>
                  <a:lnTo>
                    <a:pt x="75" y="18"/>
                  </a:lnTo>
                  <a:lnTo>
                    <a:pt x="82" y="17"/>
                  </a:lnTo>
                  <a:lnTo>
                    <a:pt x="90" y="15"/>
                  </a:lnTo>
                  <a:lnTo>
                    <a:pt x="96" y="12"/>
                  </a:lnTo>
                  <a:lnTo>
                    <a:pt x="102" y="9"/>
                  </a:lnTo>
                  <a:lnTo>
                    <a:pt x="107" y="6"/>
                  </a:lnTo>
                  <a:lnTo>
                    <a:pt x="113" y="0"/>
                  </a:lnTo>
                  <a:lnTo>
                    <a:pt x="113" y="306"/>
                  </a:lnTo>
                  <a:close/>
                </a:path>
              </a:pathLst>
            </a:custGeom>
            <a:solidFill>
              <a:srgbClr val="FF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2" name="Freeform 107"/>
            <p:cNvSpPr>
              <a:spLocks/>
            </p:cNvSpPr>
            <p:nvPr/>
          </p:nvSpPr>
          <p:spPr bwMode="auto">
            <a:xfrm>
              <a:off x="440" y="1248"/>
              <a:ext cx="57" cy="27"/>
            </a:xfrm>
            <a:custGeom>
              <a:avLst/>
              <a:gdLst>
                <a:gd name="T0" fmla="*/ 0 w 57"/>
                <a:gd name="T1" fmla="*/ 8 h 27"/>
                <a:gd name="T2" fmla="*/ 0 w 57"/>
                <a:gd name="T3" fmla="*/ 8 h 27"/>
                <a:gd name="T4" fmla="*/ 9 w 57"/>
                <a:gd name="T5" fmla="*/ 9 h 27"/>
                <a:gd name="T6" fmla="*/ 17 w 57"/>
                <a:gd name="T7" fmla="*/ 10 h 27"/>
                <a:gd name="T8" fmla="*/ 24 w 57"/>
                <a:gd name="T9" fmla="*/ 12 h 27"/>
                <a:gd name="T10" fmla="*/ 30 w 57"/>
                <a:gd name="T11" fmla="*/ 14 h 27"/>
                <a:gd name="T12" fmla="*/ 37 w 57"/>
                <a:gd name="T13" fmla="*/ 17 h 27"/>
                <a:gd name="T14" fmla="*/ 43 w 57"/>
                <a:gd name="T15" fmla="*/ 20 h 27"/>
                <a:gd name="T16" fmla="*/ 46 w 57"/>
                <a:gd name="T17" fmla="*/ 23 h 27"/>
                <a:gd name="T18" fmla="*/ 52 w 57"/>
                <a:gd name="T19" fmla="*/ 27 h 27"/>
                <a:gd name="T20" fmla="*/ 57 w 57"/>
                <a:gd name="T21" fmla="*/ 22 h 27"/>
                <a:gd name="T22" fmla="*/ 51 w 57"/>
                <a:gd name="T23" fmla="*/ 16 h 27"/>
                <a:gd name="T24" fmla="*/ 45 w 57"/>
                <a:gd name="T25" fmla="*/ 12 h 27"/>
                <a:gd name="T26" fmla="*/ 39 w 57"/>
                <a:gd name="T27" fmla="*/ 9 h 27"/>
                <a:gd name="T28" fmla="*/ 33 w 57"/>
                <a:gd name="T29" fmla="*/ 7 h 27"/>
                <a:gd name="T30" fmla="*/ 24 w 57"/>
                <a:gd name="T31" fmla="*/ 4 h 27"/>
                <a:gd name="T32" fmla="*/ 17 w 57"/>
                <a:gd name="T33" fmla="*/ 3 h 27"/>
                <a:gd name="T34" fmla="*/ 9 w 57"/>
                <a:gd name="T35" fmla="*/ 1 h 27"/>
                <a:gd name="T36" fmla="*/ 0 w 57"/>
                <a:gd name="T37" fmla="*/ 0 h 27"/>
                <a:gd name="T38" fmla="*/ 0 w 57"/>
                <a:gd name="T39" fmla="*/ 0 h 27"/>
                <a:gd name="T40" fmla="*/ 0 w 57"/>
                <a:gd name="T41" fmla="*/ 8 h 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7"/>
                <a:gd name="T65" fmla="*/ 57 w 57"/>
                <a:gd name="T66" fmla="*/ 27 h 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7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7" y="10"/>
                  </a:lnTo>
                  <a:lnTo>
                    <a:pt x="24" y="12"/>
                  </a:lnTo>
                  <a:lnTo>
                    <a:pt x="30" y="14"/>
                  </a:lnTo>
                  <a:lnTo>
                    <a:pt x="37" y="17"/>
                  </a:lnTo>
                  <a:lnTo>
                    <a:pt x="43" y="20"/>
                  </a:lnTo>
                  <a:lnTo>
                    <a:pt x="46" y="23"/>
                  </a:lnTo>
                  <a:lnTo>
                    <a:pt x="52" y="27"/>
                  </a:lnTo>
                  <a:lnTo>
                    <a:pt x="57" y="22"/>
                  </a:lnTo>
                  <a:lnTo>
                    <a:pt x="51" y="16"/>
                  </a:lnTo>
                  <a:lnTo>
                    <a:pt x="45" y="12"/>
                  </a:lnTo>
                  <a:lnTo>
                    <a:pt x="39" y="9"/>
                  </a:lnTo>
                  <a:lnTo>
                    <a:pt x="33" y="7"/>
                  </a:lnTo>
                  <a:lnTo>
                    <a:pt x="24" y="4"/>
                  </a:lnTo>
                  <a:lnTo>
                    <a:pt x="17" y="3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3" name="Freeform 108"/>
            <p:cNvSpPr>
              <a:spLocks/>
            </p:cNvSpPr>
            <p:nvPr/>
          </p:nvSpPr>
          <p:spPr bwMode="auto">
            <a:xfrm>
              <a:off x="377" y="1224"/>
              <a:ext cx="63" cy="32"/>
            </a:xfrm>
            <a:custGeom>
              <a:avLst/>
              <a:gdLst>
                <a:gd name="T0" fmla="*/ 0 w 63"/>
                <a:gd name="T1" fmla="*/ 0 h 32"/>
                <a:gd name="T2" fmla="*/ 0 w 63"/>
                <a:gd name="T3" fmla="*/ 0 h 32"/>
                <a:gd name="T4" fmla="*/ 3 w 63"/>
                <a:gd name="T5" fmla="*/ 9 h 32"/>
                <a:gd name="T6" fmla="*/ 9 w 63"/>
                <a:gd name="T7" fmla="*/ 15 h 32"/>
                <a:gd name="T8" fmla="*/ 16 w 63"/>
                <a:gd name="T9" fmla="*/ 22 h 32"/>
                <a:gd name="T10" fmla="*/ 24 w 63"/>
                <a:gd name="T11" fmla="*/ 24 h 32"/>
                <a:gd name="T12" fmla="*/ 34 w 63"/>
                <a:gd name="T13" fmla="*/ 27 h 32"/>
                <a:gd name="T14" fmla="*/ 44 w 63"/>
                <a:gd name="T15" fmla="*/ 28 h 32"/>
                <a:gd name="T16" fmla="*/ 53 w 63"/>
                <a:gd name="T17" fmla="*/ 31 h 32"/>
                <a:gd name="T18" fmla="*/ 63 w 63"/>
                <a:gd name="T19" fmla="*/ 32 h 32"/>
                <a:gd name="T20" fmla="*/ 63 w 63"/>
                <a:gd name="T21" fmla="*/ 24 h 32"/>
                <a:gd name="T22" fmla="*/ 53 w 63"/>
                <a:gd name="T23" fmla="*/ 23 h 32"/>
                <a:gd name="T24" fmla="*/ 44 w 63"/>
                <a:gd name="T25" fmla="*/ 20 h 32"/>
                <a:gd name="T26" fmla="*/ 34 w 63"/>
                <a:gd name="T27" fmla="*/ 19 h 32"/>
                <a:gd name="T28" fmla="*/ 27 w 63"/>
                <a:gd name="T29" fmla="*/ 16 h 32"/>
                <a:gd name="T30" fmla="*/ 18 w 63"/>
                <a:gd name="T31" fmla="*/ 14 h 32"/>
                <a:gd name="T32" fmla="*/ 13 w 63"/>
                <a:gd name="T33" fmla="*/ 10 h 32"/>
                <a:gd name="T34" fmla="*/ 10 w 63"/>
                <a:gd name="T35" fmla="*/ 6 h 32"/>
                <a:gd name="T36" fmla="*/ 10 w 63"/>
                <a:gd name="T37" fmla="*/ 0 h 32"/>
                <a:gd name="T38" fmla="*/ 10 w 63"/>
                <a:gd name="T39" fmla="*/ 0 h 32"/>
                <a:gd name="T40" fmla="*/ 0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5"/>
                  </a:lnTo>
                  <a:lnTo>
                    <a:pt x="16" y="22"/>
                  </a:lnTo>
                  <a:lnTo>
                    <a:pt x="24" y="24"/>
                  </a:lnTo>
                  <a:lnTo>
                    <a:pt x="34" y="27"/>
                  </a:lnTo>
                  <a:lnTo>
                    <a:pt x="44" y="28"/>
                  </a:lnTo>
                  <a:lnTo>
                    <a:pt x="53" y="31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3" y="23"/>
                  </a:lnTo>
                  <a:lnTo>
                    <a:pt x="44" y="20"/>
                  </a:lnTo>
                  <a:lnTo>
                    <a:pt x="34" y="19"/>
                  </a:lnTo>
                  <a:lnTo>
                    <a:pt x="27" y="16"/>
                  </a:lnTo>
                  <a:lnTo>
                    <a:pt x="18" y="14"/>
                  </a:lnTo>
                  <a:lnTo>
                    <a:pt x="13" y="1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4" name="Freeform 109"/>
            <p:cNvSpPr>
              <a:spLocks/>
            </p:cNvSpPr>
            <p:nvPr/>
          </p:nvSpPr>
          <p:spPr bwMode="auto">
            <a:xfrm>
              <a:off x="377" y="1018"/>
              <a:ext cx="10" cy="206"/>
            </a:xfrm>
            <a:custGeom>
              <a:avLst/>
              <a:gdLst>
                <a:gd name="T0" fmla="*/ 0 w 10"/>
                <a:gd name="T1" fmla="*/ 0 h 206"/>
                <a:gd name="T2" fmla="*/ 0 w 10"/>
                <a:gd name="T3" fmla="*/ 0 h 206"/>
                <a:gd name="T4" fmla="*/ 0 w 10"/>
                <a:gd name="T5" fmla="*/ 206 h 206"/>
                <a:gd name="T6" fmla="*/ 10 w 10"/>
                <a:gd name="T7" fmla="*/ 206 h 206"/>
                <a:gd name="T8" fmla="*/ 10 w 10"/>
                <a:gd name="T9" fmla="*/ 0 h 206"/>
                <a:gd name="T10" fmla="*/ 10 w 10"/>
                <a:gd name="T11" fmla="*/ 0 h 206"/>
                <a:gd name="T12" fmla="*/ 0 w 10"/>
                <a:gd name="T13" fmla="*/ 0 h 2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6"/>
                <a:gd name="T23" fmla="*/ 10 w 10"/>
                <a:gd name="T24" fmla="*/ 206 h 2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6">
                  <a:moveTo>
                    <a:pt x="0" y="0"/>
                  </a:moveTo>
                  <a:lnTo>
                    <a:pt x="0" y="0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5" name="Freeform 110"/>
            <p:cNvSpPr>
              <a:spLocks/>
            </p:cNvSpPr>
            <p:nvPr/>
          </p:nvSpPr>
          <p:spPr bwMode="auto">
            <a:xfrm>
              <a:off x="377" y="985"/>
              <a:ext cx="63" cy="33"/>
            </a:xfrm>
            <a:custGeom>
              <a:avLst/>
              <a:gdLst>
                <a:gd name="T0" fmla="*/ 63 w 63"/>
                <a:gd name="T1" fmla="*/ 0 h 33"/>
                <a:gd name="T2" fmla="*/ 63 w 63"/>
                <a:gd name="T3" fmla="*/ 0 h 33"/>
                <a:gd name="T4" fmla="*/ 53 w 63"/>
                <a:gd name="T5" fmla="*/ 2 h 33"/>
                <a:gd name="T6" fmla="*/ 44 w 63"/>
                <a:gd name="T7" fmla="*/ 4 h 33"/>
                <a:gd name="T8" fmla="*/ 34 w 63"/>
                <a:gd name="T9" fmla="*/ 6 h 33"/>
                <a:gd name="T10" fmla="*/ 24 w 63"/>
                <a:gd name="T11" fmla="*/ 8 h 33"/>
                <a:gd name="T12" fmla="*/ 16 w 63"/>
                <a:gd name="T13" fmla="*/ 11 h 33"/>
                <a:gd name="T14" fmla="*/ 9 w 63"/>
                <a:gd name="T15" fmla="*/ 17 h 33"/>
                <a:gd name="T16" fmla="*/ 3 w 63"/>
                <a:gd name="T17" fmla="*/ 24 h 33"/>
                <a:gd name="T18" fmla="*/ 0 w 63"/>
                <a:gd name="T19" fmla="*/ 33 h 33"/>
                <a:gd name="T20" fmla="*/ 10 w 63"/>
                <a:gd name="T21" fmla="*/ 33 h 33"/>
                <a:gd name="T22" fmla="*/ 10 w 63"/>
                <a:gd name="T23" fmla="*/ 26 h 33"/>
                <a:gd name="T24" fmla="*/ 13 w 63"/>
                <a:gd name="T25" fmla="*/ 22 h 33"/>
                <a:gd name="T26" fmla="*/ 18 w 63"/>
                <a:gd name="T27" fmla="*/ 19 h 33"/>
                <a:gd name="T28" fmla="*/ 27 w 63"/>
                <a:gd name="T29" fmla="*/ 16 h 33"/>
                <a:gd name="T30" fmla="*/ 34 w 63"/>
                <a:gd name="T31" fmla="*/ 13 h 33"/>
                <a:gd name="T32" fmla="*/ 44 w 63"/>
                <a:gd name="T33" fmla="*/ 12 h 33"/>
                <a:gd name="T34" fmla="*/ 53 w 63"/>
                <a:gd name="T35" fmla="*/ 10 h 33"/>
                <a:gd name="T36" fmla="*/ 63 w 63"/>
                <a:gd name="T37" fmla="*/ 8 h 33"/>
                <a:gd name="T38" fmla="*/ 63 w 63"/>
                <a:gd name="T39" fmla="*/ 8 h 33"/>
                <a:gd name="T40" fmla="*/ 63 w 63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63" y="0"/>
                  </a:moveTo>
                  <a:lnTo>
                    <a:pt x="63" y="0"/>
                  </a:lnTo>
                  <a:lnTo>
                    <a:pt x="53" y="2"/>
                  </a:lnTo>
                  <a:lnTo>
                    <a:pt x="44" y="4"/>
                  </a:lnTo>
                  <a:lnTo>
                    <a:pt x="34" y="6"/>
                  </a:lnTo>
                  <a:lnTo>
                    <a:pt x="24" y="8"/>
                  </a:lnTo>
                  <a:lnTo>
                    <a:pt x="16" y="11"/>
                  </a:lnTo>
                  <a:lnTo>
                    <a:pt x="9" y="17"/>
                  </a:lnTo>
                  <a:lnTo>
                    <a:pt x="3" y="24"/>
                  </a:lnTo>
                  <a:lnTo>
                    <a:pt x="0" y="33"/>
                  </a:lnTo>
                  <a:lnTo>
                    <a:pt x="10" y="33"/>
                  </a:lnTo>
                  <a:lnTo>
                    <a:pt x="10" y="26"/>
                  </a:lnTo>
                  <a:lnTo>
                    <a:pt x="13" y="22"/>
                  </a:lnTo>
                  <a:lnTo>
                    <a:pt x="18" y="19"/>
                  </a:lnTo>
                  <a:lnTo>
                    <a:pt x="27" y="16"/>
                  </a:lnTo>
                  <a:lnTo>
                    <a:pt x="34" y="13"/>
                  </a:lnTo>
                  <a:lnTo>
                    <a:pt x="44" y="12"/>
                  </a:lnTo>
                  <a:lnTo>
                    <a:pt x="53" y="10"/>
                  </a:lnTo>
                  <a:lnTo>
                    <a:pt x="63" y="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6" name="Freeform 111"/>
            <p:cNvSpPr>
              <a:spLocks/>
            </p:cNvSpPr>
            <p:nvPr/>
          </p:nvSpPr>
          <p:spPr bwMode="auto">
            <a:xfrm>
              <a:off x="440" y="956"/>
              <a:ext cx="60" cy="37"/>
            </a:xfrm>
            <a:custGeom>
              <a:avLst/>
              <a:gdLst>
                <a:gd name="T0" fmla="*/ 60 w 60"/>
                <a:gd name="T1" fmla="*/ 11 h 37"/>
                <a:gd name="T2" fmla="*/ 52 w 60"/>
                <a:gd name="T3" fmla="*/ 9 h 37"/>
                <a:gd name="T4" fmla="*/ 46 w 60"/>
                <a:gd name="T5" fmla="*/ 13 h 37"/>
                <a:gd name="T6" fmla="*/ 43 w 60"/>
                <a:gd name="T7" fmla="*/ 17 h 37"/>
                <a:gd name="T8" fmla="*/ 37 w 60"/>
                <a:gd name="T9" fmla="*/ 19 h 37"/>
                <a:gd name="T10" fmla="*/ 30 w 60"/>
                <a:gd name="T11" fmla="*/ 22 h 37"/>
                <a:gd name="T12" fmla="*/ 24 w 60"/>
                <a:gd name="T13" fmla="*/ 24 h 37"/>
                <a:gd name="T14" fmla="*/ 17 w 60"/>
                <a:gd name="T15" fmla="*/ 26 h 37"/>
                <a:gd name="T16" fmla="*/ 9 w 60"/>
                <a:gd name="T17" fmla="*/ 28 h 37"/>
                <a:gd name="T18" fmla="*/ 0 w 60"/>
                <a:gd name="T19" fmla="*/ 29 h 37"/>
                <a:gd name="T20" fmla="*/ 0 w 60"/>
                <a:gd name="T21" fmla="*/ 37 h 37"/>
                <a:gd name="T22" fmla="*/ 9 w 60"/>
                <a:gd name="T23" fmla="*/ 36 h 37"/>
                <a:gd name="T24" fmla="*/ 17 w 60"/>
                <a:gd name="T25" fmla="*/ 33 h 37"/>
                <a:gd name="T26" fmla="*/ 24 w 60"/>
                <a:gd name="T27" fmla="*/ 32 h 37"/>
                <a:gd name="T28" fmla="*/ 33 w 60"/>
                <a:gd name="T29" fmla="*/ 29 h 37"/>
                <a:gd name="T30" fmla="*/ 39 w 60"/>
                <a:gd name="T31" fmla="*/ 27 h 37"/>
                <a:gd name="T32" fmla="*/ 45 w 60"/>
                <a:gd name="T33" fmla="*/ 24 h 37"/>
                <a:gd name="T34" fmla="*/ 51 w 60"/>
                <a:gd name="T35" fmla="*/ 20 h 37"/>
                <a:gd name="T36" fmla="*/ 57 w 60"/>
                <a:gd name="T37" fmla="*/ 14 h 37"/>
                <a:gd name="T38" fmla="*/ 50 w 60"/>
                <a:gd name="T39" fmla="*/ 11 h 37"/>
                <a:gd name="T40" fmla="*/ 60 w 60"/>
                <a:gd name="T41" fmla="*/ 11 h 37"/>
                <a:gd name="T42" fmla="*/ 60 w 60"/>
                <a:gd name="T43" fmla="*/ 0 h 37"/>
                <a:gd name="T44" fmla="*/ 52 w 60"/>
                <a:gd name="T45" fmla="*/ 9 h 37"/>
                <a:gd name="T46" fmla="*/ 60 w 60"/>
                <a:gd name="T47" fmla="*/ 11 h 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7"/>
                <a:gd name="T74" fmla="*/ 60 w 60"/>
                <a:gd name="T75" fmla="*/ 37 h 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7">
                  <a:moveTo>
                    <a:pt x="60" y="11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19"/>
                  </a:lnTo>
                  <a:lnTo>
                    <a:pt x="30" y="22"/>
                  </a:lnTo>
                  <a:lnTo>
                    <a:pt x="24" y="24"/>
                  </a:lnTo>
                  <a:lnTo>
                    <a:pt x="17" y="26"/>
                  </a:lnTo>
                  <a:lnTo>
                    <a:pt x="9" y="28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9" y="36"/>
                  </a:lnTo>
                  <a:lnTo>
                    <a:pt x="17" y="33"/>
                  </a:lnTo>
                  <a:lnTo>
                    <a:pt x="24" y="32"/>
                  </a:lnTo>
                  <a:lnTo>
                    <a:pt x="33" y="29"/>
                  </a:lnTo>
                  <a:lnTo>
                    <a:pt x="39" y="27"/>
                  </a:lnTo>
                  <a:lnTo>
                    <a:pt x="45" y="24"/>
                  </a:lnTo>
                  <a:lnTo>
                    <a:pt x="51" y="20"/>
                  </a:lnTo>
                  <a:lnTo>
                    <a:pt x="57" y="14"/>
                  </a:lnTo>
                  <a:lnTo>
                    <a:pt x="50" y="11"/>
                  </a:lnTo>
                  <a:lnTo>
                    <a:pt x="60" y="11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7" name="Freeform 112"/>
            <p:cNvSpPr>
              <a:spLocks/>
            </p:cNvSpPr>
            <p:nvPr/>
          </p:nvSpPr>
          <p:spPr bwMode="auto">
            <a:xfrm>
              <a:off x="490" y="967"/>
              <a:ext cx="10" cy="317"/>
            </a:xfrm>
            <a:custGeom>
              <a:avLst/>
              <a:gdLst>
                <a:gd name="T0" fmla="*/ 2 w 10"/>
                <a:gd name="T1" fmla="*/ 308 h 317"/>
                <a:gd name="T2" fmla="*/ 10 w 10"/>
                <a:gd name="T3" fmla="*/ 306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6 h 317"/>
                <a:gd name="T10" fmla="*/ 7 w 10"/>
                <a:gd name="T11" fmla="*/ 303 h 317"/>
                <a:gd name="T12" fmla="*/ 2 w 10"/>
                <a:gd name="T13" fmla="*/ 308 h 317"/>
                <a:gd name="T14" fmla="*/ 10 w 10"/>
                <a:gd name="T15" fmla="*/ 317 h 317"/>
                <a:gd name="T16" fmla="*/ 10 w 10"/>
                <a:gd name="T17" fmla="*/ 306 h 317"/>
                <a:gd name="T18" fmla="*/ 2 w 10"/>
                <a:gd name="T19" fmla="*/ 308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2" y="308"/>
                  </a:moveTo>
                  <a:lnTo>
                    <a:pt x="10" y="30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6"/>
                  </a:lnTo>
                  <a:lnTo>
                    <a:pt x="7" y="303"/>
                  </a:lnTo>
                  <a:lnTo>
                    <a:pt x="2" y="308"/>
                  </a:lnTo>
                  <a:lnTo>
                    <a:pt x="10" y="317"/>
                  </a:lnTo>
                  <a:lnTo>
                    <a:pt x="10" y="306"/>
                  </a:lnTo>
                  <a:lnTo>
                    <a:pt x="2" y="3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8" name="Freeform 113"/>
            <p:cNvSpPr>
              <a:spLocks/>
            </p:cNvSpPr>
            <p:nvPr/>
          </p:nvSpPr>
          <p:spPr bwMode="auto">
            <a:xfrm>
              <a:off x="382" y="684"/>
              <a:ext cx="113" cy="305"/>
            </a:xfrm>
            <a:custGeom>
              <a:avLst/>
              <a:gdLst>
                <a:gd name="T0" fmla="*/ 113 w 113"/>
                <a:gd name="T1" fmla="*/ 305 h 305"/>
                <a:gd name="T2" fmla="*/ 107 w 113"/>
                <a:gd name="T3" fmla="*/ 300 h 305"/>
                <a:gd name="T4" fmla="*/ 102 w 113"/>
                <a:gd name="T5" fmla="*/ 296 h 305"/>
                <a:gd name="T6" fmla="*/ 96 w 113"/>
                <a:gd name="T7" fmla="*/ 294 h 305"/>
                <a:gd name="T8" fmla="*/ 90 w 113"/>
                <a:gd name="T9" fmla="*/ 291 h 305"/>
                <a:gd name="T10" fmla="*/ 82 w 113"/>
                <a:gd name="T11" fmla="*/ 289 h 305"/>
                <a:gd name="T12" fmla="*/ 75 w 113"/>
                <a:gd name="T13" fmla="*/ 287 h 305"/>
                <a:gd name="T14" fmla="*/ 67 w 113"/>
                <a:gd name="T15" fmla="*/ 285 h 305"/>
                <a:gd name="T16" fmla="*/ 58 w 113"/>
                <a:gd name="T17" fmla="*/ 283 h 305"/>
                <a:gd name="T18" fmla="*/ 48 w 113"/>
                <a:gd name="T19" fmla="*/ 282 h 305"/>
                <a:gd name="T20" fmla="*/ 39 w 113"/>
                <a:gd name="T21" fmla="*/ 281 h 305"/>
                <a:gd name="T22" fmla="*/ 29 w 113"/>
                <a:gd name="T23" fmla="*/ 279 h 305"/>
                <a:gd name="T24" fmla="*/ 21 w 113"/>
                <a:gd name="T25" fmla="*/ 277 h 305"/>
                <a:gd name="T26" fmla="*/ 12 w 113"/>
                <a:gd name="T27" fmla="*/ 274 h 305"/>
                <a:gd name="T28" fmla="*/ 6 w 113"/>
                <a:gd name="T29" fmla="*/ 269 h 305"/>
                <a:gd name="T30" fmla="*/ 1 w 113"/>
                <a:gd name="T31" fmla="*/ 263 h 305"/>
                <a:gd name="T32" fmla="*/ 0 w 113"/>
                <a:gd name="T33" fmla="*/ 255 h 305"/>
                <a:gd name="T34" fmla="*/ 0 w 113"/>
                <a:gd name="T35" fmla="*/ 50 h 305"/>
                <a:gd name="T36" fmla="*/ 1 w 113"/>
                <a:gd name="T37" fmla="*/ 43 h 305"/>
                <a:gd name="T38" fmla="*/ 6 w 113"/>
                <a:gd name="T39" fmla="*/ 36 h 305"/>
                <a:gd name="T40" fmla="*/ 12 w 113"/>
                <a:gd name="T41" fmla="*/ 31 h 305"/>
                <a:gd name="T42" fmla="*/ 21 w 113"/>
                <a:gd name="T43" fmla="*/ 28 h 305"/>
                <a:gd name="T44" fmla="*/ 29 w 113"/>
                <a:gd name="T45" fmla="*/ 26 h 305"/>
                <a:gd name="T46" fmla="*/ 39 w 113"/>
                <a:gd name="T47" fmla="*/ 25 h 305"/>
                <a:gd name="T48" fmla="*/ 48 w 113"/>
                <a:gd name="T49" fmla="*/ 22 h 305"/>
                <a:gd name="T50" fmla="*/ 58 w 113"/>
                <a:gd name="T51" fmla="*/ 21 h 305"/>
                <a:gd name="T52" fmla="*/ 67 w 113"/>
                <a:gd name="T53" fmla="*/ 19 h 305"/>
                <a:gd name="T54" fmla="*/ 75 w 113"/>
                <a:gd name="T55" fmla="*/ 18 h 305"/>
                <a:gd name="T56" fmla="*/ 82 w 113"/>
                <a:gd name="T57" fmla="*/ 17 h 305"/>
                <a:gd name="T58" fmla="*/ 90 w 113"/>
                <a:gd name="T59" fmla="*/ 14 h 305"/>
                <a:gd name="T60" fmla="*/ 96 w 113"/>
                <a:gd name="T61" fmla="*/ 12 h 305"/>
                <a:gd name="T62" fmla="*/ 102 w 113"/>
                <a:gd name="T63" fmla="*/ 9 h 305"/>
                <a:gd name="T64" fmla="*/ 107 w 113"/>
                <a:gd name="T65" fmla="*/ 5 h 305"/>
                <a:gd name="T66" fmla="*/ 113 w 113"/>
                <a:gd name="T67" fmla="*/ 0 h 305"/>
                <a:gd name="T68" fmla="*/ 113 w 113"/>
                <a:gd name="T69" fmla="*/ 305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5"/>
                <a:gd name="T107" fmla="*/ 113 w 113"/>
                <a:gd name="T108" fmla="*/ 305 h 3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5">
                  <a:moveTo>
                    <a:pt x="113" y="305"/>
                  </a:moveTo>
                  <a:lnTo>
                    <a:pt x="107" y="300"/>
                  </a:lnTo>
                  <a:lnTo>
                    <a:pt x="102" y="296"/>
                  </a:lnTo>
                  <a:lnTo>
                    <a:pt x="96" y="294"/>
                  </a:lnTo>
                  <a:lnTo>
                    <a:pt x="90" y="291"/>
                  </a:lnTo>
                  <a:lnTo>
                    <a:pt x="82" y="289"/>
                  </a:lnTo>
                  <a:lnTo>
                    <a:pt x="75" y="287"/>
                  </a:lnTo>
                  <a:lnTo>
                    <a:pt x="67" y="285"/>
                  </a:lnTo>
                  <a:lnTo>
                    <a:pt x="58" y="283"/>
                  </a:lnTo>
                  <a:lnTo>
                    <a:pt x="48" y="282"/>
                  </a:lnTo>
                  <a:lnTo>
                    <a:pt x="39" y="281"/>
                  </a:lnTo>
                  <a:lnTo>
                    <a:pt x="29" y="279"/>
                  </a:lnTo>
                  <a:lnTo>
                    <a:pt x="21" y="277"/>
                  </a:lnTo>
                  <a:lnTo>
                    <a:pt x="12" y="274"/>
                  </a:lnTo>
                  <a:lnTo>
                    <a:pt x="6" y="269"/>
                  </a:lnTo>
                  <a:lnTo>
                    <a:pt x="1" y="263"/>
                  </a:lnTo>
                  <a:lnTo>
                    <a:pt x="0" y="255"/>
                  </a:lnTo>
                  <a:lnTo>
                    <a:pt x="0" y="50"/>
                  </a:lnTo>
                  <a:lnTo>
                    <a:pt x="1" y="43"/>
                  </a:lnTo>
                  <a:lnTo>
                    <a:pt x="6" y="36"/>
                  </a:lnTo>
                  <a:lnTo>
                    <a:pt x="12" y="31"/>
                  </a:lnTo>
                  <a:lnTo>
                    <a:pt x="21" y="28"/>
                  </a:lnTo>
                  <a:lnTo>
                    <a:pt x="29" y="26"/>
                  </a:lnTo>
                  <a:lnTo>
                    <a:pt x="39" y="25"/>
                  </a:lnTo>
                  <a:lnTo>
                    <a:pt x="48" y="22"/>
                  </a:lnTo>
                  <a:lnTo>
                    <a:pt x="58" y="21"/>
                  </a:lnTo>
                  <a:lnTo>
                    <a:pt x="67" y="19"/>
                  </a:lnTo>
                  <a:lnTo>
                    <a:pt x="75" y="18"/>
                  </a:lnTo>
                  <a:lnTo>
                    <a:pt x="82" y="17"/>
                  </a:lnTo>
                  <a:lnTo>
                    <a:pt x="90" y="14"/>
                  </a:lnTo>
                  <a:lnTo>
                    <a:pt x="96" y="12"/>
                  </a:lnTo>
                  <a:lnTo>
                    <a:pt x="102" y="9"/>
                  </a:lnTo>
                  <a:lnTo>
                    <a:pt x="107" y="5"/>
                  </a:lnTo>
                  <a:lnTo>
                    <a:pt x="113" y="0"/>
                  </a:lnTo>
                  <a:lnTo>
                    <a:pt x="113" y="305"/>
                  </a:lnTo>
                  <a:close/>
                </a:path>
              </a:pathLst>
            </a:custGeom>
            <a:solidFill>
              <a:srgbClr val="66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9" name="Freeform 114"/>
            <p:cNvSpPr>
              <a:spLocks/>
            </p:cNvSpPr>
            <p:nvPr/>
          </p:nvSpPr>
          <p:spPr bwMode="auto">
            <a:xfrm>
              <a:off x="440" y="963"/>
              <a:ext cx="57" cy="29"/>
            </a:xfrm>
            <a:custGeom>
              <a:avLst/>
              <a:gdLst>
                <a:gd name="T0" fmla="*/ 0 w 57"/>
                <a:gd name="T1" fmla="*/ 8 h 29"/>
                <a:gd name="T2" fmla="*/ 0 w 57"/>
                <a:gd name="T3" fmla="*/ 8 h 29"/>
                <a:gd name="T4" fmla="*/ 9 w 57"/>
                <a:gd name="T5" fmla="*/ 10 h 29"/>
                <a:gd name="T6" fmla="*/ 17 w 57"/>
                <a:gd name="T7" fmla="*/ 12 h 29"/>
                <a:gd name="T8" fmla="*/ 24 w 57"/>
                <a:gd name="T9" fmla="*/ 13 h 29"/>
                <a:gd name="T10" fmla="*/ 30 w 57"/>
                <a:gd name="T11" fmla="*/ 16 h 29"/>
                <a:gd name="T12" fmla="*/ 37 w 57"/>
                <a:gd name="T13" fmla="*/ 19 h 29"/>
                <a:gd name="T14" fmla="*/ 43 w 57"/>
                <a:gd name="T15" fmla="*/ 21 h 29"/>
                <a:gd name="T16" fmla="*/ 46 w 57"/>
                <a:gd name="T17" fmla="*/ 25 h 29"/>
                <a:gd name="T18" fmla="*/ 52 w 57"/>
                <a:gd name="T19" fmla="*/ 29 h 29"/>
                <a:gd name="T20" fmla="*/ 57 w 57"/>
                <a:gd name="T21" fmla="*/ 24 h 29"/>
                <a:gd name="T22" fmla="*/ 51 w 57"/>
                <a:gd name="T23" fmla="*/ 17 h 29"/>
                <a:gd name="T24" fmla="*/ 45 w 57"/>
                <a:gd name="T25" fmla="*/ 13 h 29"/>
                <a:gd name="T26" fmla="*/ 39 w 57"/>
                <a:gd name="T27" fmla="*/ 11 h 29"/>
                <a:gd name="T28" fmla="*/ 33 w 57"/>
                <a:gd name="T29" fmla="*/ 8 h 29"/>
                <a:gd name="T30" fmla="*/ 24 w 57"/>
                <a:gd name="T31" fmla="*/ 6 h 29"/>
                <a:gd name="T32" fmla="*/ 17 w 57"/>
                <a:gd name="T33" fmla="*/ 4 h 29"/>
                <a:gd name="T34" fmla="*/ 9 w 57"/>
                <a:gd name="T35" fmla="*/ 2 h 29"/>
                <a:gd name="T36" fmla="*/ 0 w 57"/>
                <a:gd name="T37" fmla="*/ 0 h 29"/>
                <a:gd name="T38" fmla="*/ 0 w 57"/>
                <a:gd name="T39" fmla="*/ 0 h 29"/>
                <a:gd name="T40" fmla="*/ 0 w 57"/>
                <a:gd name="T41" fmla="*/ 8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0" y="8"/>
                  </a:moveTo>
                  <a:lnTo>
                    <a:pt x="0" y="8"/>
                  </a:lnTo>
                  <a:lnTo>
                    <a:pt x="9" y="10"/>
                  </a:lnTo>
                  <a:lnTo>
                    <a:pt x="17" y="12"/>
                  </a:lnTo>
                  <a:lnTo>
                    <a:pt x="24" y="13"/>
                  </a:lnTo>
                  <a:lnTo>
                    <a:pt x="30" y="16"/>
                  </a:lnTo>
                  <a:lnTo>
                    <a:pt x="37" y="19"/>
                  </a:lnTo>
                  <a:lnTo>
                    <a:pt x="43" y="21"/>
                  </a:lnTo>
                  <a:lnTo>
                    <a:pt x="46" y="25"/>
                  </a:lnTo>
                  <a:lnTo>
                    <a:pt x="52" y="29"/>
                  </a:lnTo>
                  <a:lnTo>
                    <a:pt x="57" y="24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1"/>
                  </a:lnTo>
                  <a:lnTo>
                    <a:pt x="33" y="8"/>
                  </a:lnTo>
                  <a:lnTo>
                    <a:pt x="24" y="6"/>
                  </a:lnTo>
                  <a:lnTo>
                    <a:pt x="17" y="4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0" name="Freeform 115"/>
            <p:cNvSpPr>
              <a:spLocks/>
            </p:cNvSpPr>
            <p:nvPr/>
          </p:nvSpPr>
          <p:spPr bwMode="auto">
            <a:xfrm>
              <a:off x="377" y="939"/>
              <a:ext cx="63" cy="32"/>
            </a:xfrm>
            <a:custGeom>
              <a:avLst/>
              <a:gdLst>
                <a:gd name="T0" fmla="*/ 0 w 63"/>
                <a:gd name="T1" fmla="*/ 0 h 32"/>
                <a:gd name="T2" fmla="*/ 0 w 63"/>
                <a:gd name="T3" fmla="*/ 0 h 32"/>
                <a:gd name="T4" fmla="*/ 3 w 63"/>
                <a:gd name="T5" fmla="*/ 9 h 32"/>
                <a:gd name="T6" fmla="*/ 9 w 63"/>
                <a:gd name="T7" fmla="*/ 17 h 32"/>
                <a:gd name="T8" fmla="*/ 16 w 63"/>
                <a:gd name="T9" fmla="*/ 23 h 32"/>
                <a:gd name="T10" fmla="*/ 24 w 63"/>
                <a:gd name="T11" fmla="*/ 26 h 32"/>
                <a:gd name="T12" fmla="*/ 34 w 63"/>
                <a:gd name="T13" fmla="*/ 28 h 32"/>
                <a:gd name="T14" fmla="*/ 44 w 63"/>
                <a:gd name="T15" fmla="*/ 30 h 32"/>
                <a:gd name="T16" fmla="*/ 53 w 63"/>
                <a:gd name="T17" fmla="*/ 31 h 32"/>
                <a:gd name="T18" fmla="*/ 63 w 63"/>
                <a:gd name="T19" fmla="*/ 32 h 32"/>
                <a:gd name="T20" fmla="*/ 63 w 63"/>
                <a:gd name="T21" fmla="*/ 24 h 32"/>
                <a:gd name="T22" fmla="*/ 53 w 63"/>
                <a:gd name="T23" fmla="*/ 23 h 32"/>
                <a:gd name="T24" fmla="*/ 44 w 63"/>
                <a:gd name="T25" fmla="*/ 22 h 32"/>
                <a:gd name="T26" fmla="*/ 34 w 63"/>
                <a:gd name="T27" fmla="*/ 21 h 32"/>
                <a:gd name="T28" fmla="*/ 27 w 63"/>
                <a:gd name="T29" fmla="*/ 18 h 32"/>
                <a:gd name="T30" fmla="*/ 18 w 63"/>
                <a:gd name="T31" fmla="*/ 15 h 32"/>
                <a:gd name="T32" fmla="*/ 13 w 63"/>
                <a:gd name="T33" fmla="*/ 12 h 32"/>
                <a:gd name="T34" fmla="*/ 10 w 63"/>
                <a:gd name="T35" fmla="*/ 6 h 32"/>
                <a:gd name="T36" fmla="*/ 10 w 63"/>
                <a:gd name="T37" fmla="*/ 0 h 32"/>
                <a:gd name="T38" fmla="*/ 10 w 63"/>
                <a:gd name="T39" fmla="*/ 0 h 32"/>
                <a:gd name="T40" fmla="*/ 0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7"/>
                  </a:lnTo>
                  <a:lnTo>
                    <a:pt x="16" y="23"/>
                  </a:lnTo>
                  <a:lnTo>
                    <a:pt x="24" y="26"/>
                  </a:lnTo>
                  <a:lnTo>
                    <a:pt x="34" y="28"/>
                  </a:lnTo>
                  <a:lnTo>
                    <a:pt x="44" y="30"/>
                  </a:lnTo>
                  <a:lnTo>
                    <a:pt x="53" y="31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3" y="23"/>
                  </a:lnTo>
                  <a:lnTo>
                    <a:pt x="44" y="22"/>
                  </a:lnTo>
                  <a:lnTo>
                    <a:pt x="34" y="21"/>
                  </a:lnTo>
                  <a:lnTo>
                    <a:pt x="27" y="18"/>
                  </a:lnTo>
                  <a:lnTo>
                    <a:pt x="18" y="15"/>
                  </a:lnTo>
                  <a:lnTo>
                    <a:pt x="13" y="12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1" name="Freeform 116"/>
            <p:cNvSpPr>
              <a:spLocks/>
            </p:cNvSpPr>
            <p:nvPr/>
          </p:nvSpPr>
          <p:spPr bwMode="auto">
            <a:xfrm>
              <a:off x="377" y="734"/>
              <a:ext cx="10" cy="205"/>
            </a:xfrm>
            <a:custGeom>
              <a:avLst/>
              <a:gdLst>
                <a:gd name="T0" fmla="*/ 0 w 10"/>
                <a:gd name="T1" fmla="*/ 0 h 205"/>
                <a:gd name="T2" fmla="*/ 0 w 10"/>
                <a:gd name="T3" fmla="*/ 0 h 205"/>
                <a:gd name="T4" fmla="*/ 0 w 10"/>
                <a:gd name="T5" fmla="*/ 205 h 205"/>
                <a:gd name="T6" fmla="*/ 10 w 10"/>
                <a:gd name="T7" fmla="*/ 205 h 205"/>
                <a:gd name="T8" fmla="*/ 10 w 10"/>
                <a:gd name="T9" fmla="*/ 0 h 205"/>
                <a:gd name="T10" fmla="*/ 10 w 10"/>
                <a:gd name="T11" fmla="*/ 0 h 205"/>
                <a:gd name="T12" fmla="*/ 0 w 10"/>
                <a:gd name="T13" fmla="*/ 0 h 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5"/>
                <a:gd name="T23" fmla="*/ 10 w 10"/>
                <a:gd name="T24" fmla="*/ 205 h 2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5">
                  <a:moveTo>
                    <a:pt x="0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10" y="20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2" name="Freeform 117"/>
            <p:cNvSpPr>
              <a:spLocks/>
            </p:cNvSpPr>
            <p:nvPr/>
          </p:nvSpPr>
          <p:spPr bwMode="auto">
            <a:xfrm>
              <a:off x="377" y="701"/>
              <a:ext cx="63" cy="33"/>
            </a:xfrm>
            <a:custGeom>
              <a:avLst/>
              <a:gdLst>
                <a:gd name="T0" fmla="*/ 63 w 63"/>
                <a:gd name="T1" fmla="*/ 0 h 33"/>
                <a:gd name="T2" fmla="*/ 63 w 63"/>
                <a:gd name="T3" fmla="*/ 0 h 33"/>
                <a:gd name="T4" fmla="*/ 53 w 63"/>
                <a:gd name="T5" fmla="*/ 1 h 33"/>
                <a:gd name="T6" fmla="*/ 44 w 63"/>
                <a:gd name="T7" fmla="*/ 4 h 33"/>
                <a:gd name="T8" fmla="*/ 34 w 63"/>
                <a:gd name="T9" fmla="*/ 5 h 33"/>
                <a:gd name="T10" fmla="*/ 24 w 63"/>
                <a:gd name="T11" fmla="*/ 8 h 33"/>
                <a:gd name="T12" fmla="*/ 16 w 63"/>
                <a:gd name="T13" fmla="*/ 10 h 33"/>
                <a:gd name="T14" fmla="*/ 9 w 63"/>
                <a:gd name="T15" fmla="*/ 17 h 33"/>
                <a:gd name="T16" fmla="*/ 3 w 63"/>
                <a:gd name="T17" fmla="*/ 24 h 33"/>
                <a:gd name="T18" fmla="*/ 0 w 63"/>
                <a:gd name="T19" fmla="*/ 33 h 33"/>
                <a:gd name="T20" fmla="*/ 10 w 63"/>
                <a:gd name="T21" fmla="*/ 33 h 33"/>
                <a:gd name="T22" fmla="*/ 10 w 63"/>
                <a:gd name="T23" fmla="*/ 27 h 33"/>
                <a:gd name="T24" fmla="*/ 13 w 63"/>
                <a:gd name="T25" fmla="*/ 22 h 33"/>
                <a:gd name="T26" fmla="*/ 18 w 63"/>
                <a:gd name="T27" fmla="*/ 18 h 33"/>
                <a:gd name="T28" fmla="*/ 27 w 63"/>
                <a:gd name="T29" fmla="*/ 15 h 33"/>
                <a:gd name="T30" fmla="*/ 34 w 63"/>
                <a:gd name="T31" fmla="*/ 13 h 33"/>
                <a:gd name="T32" fmla="*/ 44 w 63"/>
                <a:gd name="T33" fmla="*/ 11 h 33"/>
                <a:gd name="T34" fmla="*/ 53 w 63"/>
                <a:gd name="T35" fmla="*/ 9 h 33"/>
                <a:gd name="T36" fmla="*/ 63 w 63"/>
                <a:gd name="T37" fmla="*/ 8 h 33"/>
                <a:gd name="T38" fmla="*/ 63 w 63"/>
                <a:gd name="T39" fmla="*/ 8 h 33"/>
                <a:gd name="T40" fmla="*/ 63 w 63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63" y="0"/>
                  </a:moveTo>
                  <a:lnTo>
                    <a:pt x="63" y="0"/>
                  </a:lnTo>
                  <a:lnTo>
                    <a:pt x="53" y="1"/>
                  </a:lnTo>
                  <a:lnTo>
                    <a:pt x="44" y="4"/>
                  </a:lnTo>
                  <a:lnTo>
                    <a:pt x="34" y="5"/>
                  </a:lnTo>
                  <a:lnTo>
                    <a:pt x="24" y="8"/>
                  </a:lnTo>
                  <a:lnTo>
                    <a:pt x="16" y="10"/>
                  </a:lnTo>
                  <a:lnTo>
                    <a:pt x="9" y="17"/>
                  </a:lnTo>
                  <a:lnTo>
                    <a:pt x="3" y="24"/>
                  </a:lnTo>
                  <a:lnTo>
                    <a:pt x="0" y="33"/>
                  </a:lnTo>
                  <a:lnTo>
                    <a:pt x="10" y="33"/>
                  </a:lnTo>
                  <a:lnTo>
                    <a:pt x="10" y="27"/>
                  </a:lnTo>
                  <a:lnTo>
                    <a:pt x="13" y="22"/>
                  </a:lnTo>
                  <a:lnTo>
                    <a:pt x="18" y="18"/>
                  </a:lnTo>
                  <a:lnTo>
                    <a:pt x="27" y="15"/>
                  </a:lnTo>
                  <a:lnTo>
                    <a:pt x="34" y="13"/>
                  </a:lnTo>
                  <a:lnTo>
                    <a:pt x="44" y="11"/>
                  </a:lnTo>
                  <a:lnTo>
                    <a:pt x="53" y="9"/>
                  </a:lnTo>
                  <a:lnTo>
                    <a:pt x="63" y="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3" name="Freeform 118"/>
            <p:cNvSpPr>
              <a:spLocks/>
            </p:cNvSpPr>
            <p:nvPr/>
          </p:nvSpPr>
          <p:spPr bwMode="auto">
            <a:xfrm>
              <a:off x="440" y="672"/>
              <a:ext cx="60" cy="37"/>
            </a:xfrm>
            <a:custGeom>
              <a:avLst/>
              <a:gdLst>
                <a:gd name="T0" fmla="*/ 60 w 60"/>
                <a:gd name="T1" fmla="*/ 12 h 37"/>
                <a:gd name="T2" fmla="*/ 52 w 60"/>
                <a:gd name="T3" fmla="*/ 9 h 37"/>
                <a:gd name="T4" fmla="*/ 46 w 60"/>
                <a:gd name="T5" fmla="*/ 13 h 37"/>
                <a:gd name="T6" fmla="*/ 43 w 60"/>
                <a:gd name="T7" fmla="*/ 17 h 37"/>
                <a:gd name="T8" fmla="*/ 37 w 60"/>
                <a:gd name="T9" fmla="*/ 20 h 37"/>
                <a:gd name="T10" fmla="*/ 30 w 60"/>
                <a:gd name="T11" fmla="*/ 22 h 37"/>
                <a:gd name="T12" fmla="*/ 24 w 60"/>
                <a:gd name="T13" fmla="*/ 25 h 37"/>
                <a:gd name="T14" fmla="*/ 17 w 60"/>
                <a:gd name="T15" fmla="*/ 26 h 37"/>
                <a:gd name="T16" fmla="*/ 9 w 60"/>
                <a:gd name="T17" fmla="*/ 27 h 37"/>
                <a:gd name="T18" fmla="*/ 0 w 60"/>
                <a:gd name="T19" fmla="*/ 29 h 37"/>
                <a:gd name="T20" fmla="*/ 0 w 60"/>
                <a:gd name="T21" fmla="*/ 37 h 37"/>
                <a:gd name="T22" fmla="*/ 9 w 60"/>
                <a:gd name="T23" fmla="*/ 35 h 37"/>
                <a:gd name="T24" fmla="*/ 17 w 60"/>
                <a:gd name="T25" fmla="*/ 34 h 37"/>
                <a:gd name="T26" fmla="*/ 24 w 60"/>
                <a:gd name="T27" fmla="*/ 33 h 37"/>
                <a:gd name="T28" fmla="*/ 33 w 60"/>
                <a:gd name="T29" fmla="*/ 30 h 37"/>
                <a:gd name="T30" fmla="*/ 39 w 60"/>
                <a:gd name="T31" fmla="*/ 27 h 37"/>
                <a:gd name="T32" fmla="*/ 45 w 60"/>
                <a:gd name="T33" fmla="*/ 25 h 37"/>
                <a:gd name="T34" fmla="*/ 51 w 60"/>
                <a:gd name="T35" fmla="*/ 21 h 37"/>
                <a:gd name="T36" fmla="*/ 57 w 60"/>
                <a:gd name="T37" fmla="*/ 15 h 37"/>
                <a:gd name="T38" fmla="*/ 50 w 60"/>
                <a:gd name="T39" fmla="*/ 12 h 37"/>
                <a:gd name="T40" fmla="*/ 60 w 60"/>
                <a:gd name="T41" fmla="*/ 12 h 37"/>
                <a:gd name="T42" fmla="*/ 60 w 60"/>
                <a:gd name="T43" fmla="*/ 0 h 37"/>
                <a:gd name="T44" fmla="*/ 52 w 60"/>
                <a:gd name="T45" fmla="*/ 9 h 37"/>
                <a:gd name="T46" fmla="*/ 60 w 60"/>
                <a:gd name="T47" fmla="*/ 12 h 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7"/>
                <a:gd name="T74" fmla="*/ 60 w 60"/>
                <a:gd name="T75" fmla="*/ 37 h 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7">
                  <a:moveTo>
                    <a:pt x="60" y="12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20"/>
                  </a:lnTo>
                  <a:lnTo>
                    <a:pt x="30" y="22"/>
                  </a:lnTo>
                  <a:lnTo>
                    <a:pt x="24" y="25"/>
                  </a:lnTo>
                  <a:lnTo>
                    <a:pt x="17" y="26"/>
                  </a:lnTo>
                  <a:lnTo>
                    <a:pt x="9" y="27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9" y="35"/>
                  </a:lnTo>
                  <a:lnTo>
                    <a:pt x="17" y="34"/>
                  </a:lnTo>
                  <a:lnTo>
                    <a:pt x="24" y="33"/>
                  </a:lnTo>
                  <a:lnTo>
                    <a:pt x="33" y="30"/>
                  </a:lnTo>
                  <a:lnTo>
                    <a:pt x="39" y="27"/>
                  </a:lnTo>
                  <a:lnTo>
                    <a:pt x="45" y="25"/>
                  </a:lnTo>
                  <a:lnTo>
                    <a:pt x="51" y="21"/>
                  </a:lnTo>
                  <a:lnTo>
                    <a:pt x="57" y="15"/>
                  </a:lnTo>
                  <a:lnTo>
                    <a:pt x="50" y="12"/>
                  </a:lnTo>
                  <a:lnTo>
                    <a:pt x="60" y="12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4" name="Freeform 119"/>
            <p:cNvSpPr>
              <a:spLocks/>
            </p:cNvSpPr>
            <p:nvPr/>
          </p:nvSpPr>
          <p:spPr bwMode="auto">
            <a:xfrm>
              <a:off x="490" y="684"/>
              <a:ext cx="10" cy="317"/>
            </a:xfrm>
            <a:custGeom>
              <a:avLst/>
              <a:gdLst>
                <a:gd name="T0" fmla="*/ 2 w 10"/>
                <a:gd name="T1" fmla="*/ 308 h 317"/>
                <a:gd name="T2" fmla="*/ 10 w 10"/>
                <a:gd name="T3" fmla="*/ 305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5 h 317"/>
                <a:gd name="T10" fmla="*/ 7 w 10"/>
                <a:gd name="T11" fmla="*/ 303 h 317"/>
                <a:gd name="T12" fmla="*/ 2 w 10"/>
                <a:gd name="T13" fmla="*/ 308 h 317"/>
                <a:gd name="T14" fmla="*/ 10 w 10"/>
                <a:gd name="T15" fmla="*/ 317 h 317"/>
                <a:gd name="T16" fmla="*/ 10 w 10"/>
                <a:gd name="T17" fmla="*/ 305 h 317"/>
                <a:gd name="T18" fmla="*/ 2 w 10"/>
                <a:gd name="T19" fmla="*/ 308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2" y="308"/>
                  </a:moveTo>
                  <a:lnTo>
                    <a:pt x="10" y="30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5"/>
                  </a:lnTo>
                  <a:lnTo>
                    <a:pt x="7" y="303"/>
                  </a:lnTo>
                  <a:lnTo>
                    <a:pt x="2" y="308"/>
                  </a:lnTo>
                  <a:lnTo>
                    <a:pt x="10" y="317"/>
                  </a:lnTo>
                  <a:lnTo>
                    <a:pt x="10" y="305"/>
                  </a:lnTo>
                  <a:lnTo>
                    <a:pt x="2" y="3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5" name="Rectangle 120"/>
            <p:cNvSpPr>
              <a:spLocks noChangeArrowheads="1"/>
            </p:cNvSpPr>
            <p:nvPr/>
          </p:nvSpPr>
          <p:spPr bwMode="auto">
            <a:xfrm>
              <a:off x="599" y="775"/>
              <a:ext cx="1824" cy="295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6" name="Freeform 121"/>
            <p:cNvSpPr>
              <a:spLocks/>
            </p:cNvSpPr>
            <p:nvPr/>
          </p:nvSpPr>
          <p:spPr bwMode="auto">
            <a:xfrm>
              <a:off x="2418" y="769"/>
              <a:ext cx="9" cy="2963"/>
            </a:xfrm>
            <a:custGeom>
              <a:avLst/>
              <a:gdLst>
                <a:gd name="T0" fmla="*/ 5 w 9"/>
                <a:gd name="T1" fmla="*/ 11 h 2963"/>
                <a:gd name="T2" fmla="*/ 0 w 9"/>
                <a:gd name="T3" fmla="*/ 6 h 2963"/>
                <a:gd name="T4" fmla="*/ 0 w 9"/>
                <a:gd name="T5" fmla="*/ 2963 h 2963"/>
                <a:gd name="T6" fmla="*/ 9 w 9"/>
                <a:gd name="T7" fmla="*/ 2963 h 2963"/>
                <a:gd name="T8" fmla="*/ 9 w 9"/>
                <a:gd name="T9" fmla="*/ 6 h 2963"/>
                <a:gd name="T10" fmla="*/ 5 w 9"/>
                <a:gd name="T11" fmla="*/ 0 h 2963"/>
                <a:gd name="T12" fmla="*/ 9 w 9"/>
                <a:gd name="T13" fmla="*/ 6 h 2963"/>
                <a:gd name="T14" fmla="*/ 9 w 9"/>
                <a:gd name="T15" fmla="*/ 0 h 2963"/>
                <a:gd name="T16" fmla="*/ 5 w 9"/>
                <a:gd name="T17" fmla="*/ 0 h 2963"/>
                <a:gd name="T18" fmla="*/ 5 w 9"/>
                <a:gd name="T19" fmla="*/ 11 h 29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2963"/>
                <a:gd name="T32" fmla="*/ 9 w 9"/>
                <a:gd name="T33" fmla="*/ 2963 h 29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2963">
                  <a:moveTo>
                    <a:pt x="5" y="11"/>
                  </a:moveTo>
                  <a:lnTo>
                    <a:pt x="0" y="6"/>
                  </a:lnTo>
                  <a:lnTo>
                    <a:pt x="0" y="2963"/>
                  </a:lnTo>
                  <a:lnTo>
                    <a:pt x="9" y="2963"/>
                  </a:lnTo>
                  <a:lnTo>
                    <a:pt x="9" y="6"/>
                  </a:lnTo>
                  <a:lnTo>
                    <a:pt x="5" y="0"/>
                  </a:lnTo>
                  <a:lnTo>
                    <a:pt x="9" y="6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7" name="Freeform 122"/>
            <p:cNvSpPr>
              <a:spLocks/>
            </p:cNvSpPr>
            <p:nvPr/>
          </p:nvSpPr>
          <p:spPr bwMode="auto">
            <a:xfrm>
              <a:off x="594" y="769"/>
              <a:ext cx="1829" cy="11"/>
            </a:xfrm>
            <a:custGeom>
              <a:avLst/>
              <a:gdLst>
                <a:gd name="T0" fmla="*/ 10 w 1829"/>
                <a:gd name="T1" fmla="*/ 6 h 11"/>
                <a:gd name="T2" fmla="*/ 5 w 1829"/>
                <a:gd name="T3" fmla="*/ 11 h 11"/>
                <a:gd name="T4" fmla="*/ 1829 w 1829"/>
                <a:gd name="T5" fmla="*/ 11 h 11"/>
                <a:gd name="T6" fmla="*/ 1829 w 1829"/>
                <a:gd name="T7" fmla="*/ 0 h 11"/>
                <a:gd name="T8" fmla="*/ 5 w 1829"/>
                <a:gd name="T9" fmla="*/ 0 h 11"/>
                <a:gd name="T10" fmla="*/ 0 w 1829"/>
                <a:gd name="T11" fmla="*/ 6 h 11"/>
                <a:gd name="T12" fmla="*/ 5 w 1829"/>
                <a:gd name="T13" fmla="*/ 0 h 11"/>
                <a:gd name="T14" fmla="*/ 0 w 1829"/>
                <a:gd name="T15" fmla="*/ 0 h 11"/>
                <a:gd name="T16" fmla="*/ 0 w 1829"/>
                <a:gd name="T17" fmla="*/ 6 h 11"/>
                <a:gd name="T18" fmla="*/ 10 w 1829"/>
                <a:gd name="T19" fmla="*/ 6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29"/>
                <a:gd name="T31" fmla="*/ 0 h 11"/>
                <a:gd name="T32" fmla="*/ 1829 w 1829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29" h="11">
                  <a:moveTo>
                    <a:pt x="10" y="6"/>
                  </a:moveTo>
                  <a:lnTo>
                    <a:pt x="5" y="11"/>
                  </a:lnTo>
                  <a:lnTo>
                    <a:pt x="1829" y="11"/>
                  </a:lnTo>
                  <a:lnTo>
                    <a:pt x="1829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8" name="Freeform 123"/>
            <p:cNvSpPr>
              <a:spLocks/>
            </p:cNvSpPr>
            <p:nvPr/>
          </p:nvSpPr>
          <p:spPr bwMode="auto">
            <a:xfrm>
              <a:off x="594" y="775"/>
              <a:ext cx="10" cy="2963"/>
            </a:xfrm>
            <a:custGeom>
              <a:avLst/>
              <a:gdLst>
                <a:gd name="T0" fmla="*/ 5 w 10"/>
                <a:gd name="T1" fmla="*/ 2952 h 2963"/>
                <a:gd name="T2" fmla="*/ 10 w 10"/>
                <a:gd name="T3" fmla="*/ 2957 h 2963"/>
                <a:gd name="T4" fmla="*/ 10 w 10"/>
                <a:gd name="T5" fmla="*/ 0 h 2963"/>
                <a:gd name="T6" fmla="*/ 0 w 10"/>
                <a:gd name="T7" fmla="*/ 0 h 2963"/>
                <a:gd name="T8" fmla="*/ 0 w 10"/>
                <a:gd name="T9" fmla="*/ 2957 h 2963"/>
                <a:gd name="T10" fmla="*/ 5 w 10"/>
                <a:gd name="T11" fmla="*/ 2963 h 2963"/>
                <a:gd name="T12" fmla="*/ 0 w 10"/>
                <a:gd name="T13" fmla="*/ 2957 h 2963"/>
                <a:gd name="T14" fmla="*/ 0 w 10"/>
                <a:gd name="T15" fmla="*/ 2963 h 2963"/>
                <a:gd name="T16" fmla="*/ 5 w 10"/>
                <a:gd name="T17" fmla="*/ 2963 h 2963"/>
                <a:gd name="T18" fmla="*/ 5 w 10"/>
                <a:gd name="T19" fmla="*/ 2952 h 29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2963"/>
                <a:gd name="T32" fmla="*/ 10 w 10"/>
                <a:gd name="T33" fmla="*/ 2963 h 29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2963">
                  <a:moveTo>
                    <a:pt x="5" y="2952"/>
                  </a:moveTo>
                  <a:lnTo>
                    <a:pt x="10" y="295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957"/>
                  </a:lnTo>
                  <a:lnTo>
                    <a:pt x="5" y="2963"/>
                  </a:lnTo>
                  <a:lnTo>
                    <a:pt x="0" y="2957"/>
                  </a:lnTo>
                  <a:lnTo>
                    <a:pt x="0" y="2963"/>
                  </a:lnTo>
                  <a:lnTo>
                    <a:pt x="5" y="2963"/>
                  </a:lnTo>
                  <a:lnTo>
                    <a:pt x="5" y="29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9" name="Freeform 124"/>
            <p:cNvSpPr>
              <a:spLocks/>
            </p:cNvSpPr>
            <p:nvPr/>
          </p:nvSpPr>
          <p:spPr bwMode="auto">
            <a:xfrm>
              <a:off x="599" y="3727"/>
              <a:ext cx="1828" cy="11"/>
            </a:xfrm>
            <a:custGeom>
              <a:avLst/>
              <a:gdLst>
                <a:gd name="T0" fmla="*/ 1819 w 1828"/>
                <a:gd name="T1" fmla="*/ 5 h 11"/>
                <a:gd name="T2" fmla="*/ 1824 w 1828"/>
                <a:gd name="T3" fmla="*/ 0 h 11"/>
                <a:gd name="T4" fmla="*/ 0 w 1828"/>
                <a:gd name="T5" fmla="*/ 0 h 11"/>
                <a:gd name="T6" fmla="*/ 0 w 1828"/>
                <a:gd name="T7" fmla="*/ 11 h 11"/>
                <a:gd name="T8" fmla="*/ 1824 w 1828"/>
                <a:gd name="T9" fmla="*/ 11 h 11"/>
                <a:gd name="T10" fmla="*/ 1828 w 1828"/>
                <a:gd name="T11" fmla="*/ 5 h 11"/>
                <a:gd name="T12" fmla="*/ 1824 w 1828"/>
                <a:gd name="T13" fmla="*/ 11 h 11"/>
                <a:gd name="T14" fmla="*/ 1828 w 1828"/>
                <a:gd name="T15" fmla="*/ 11 h 11"/>
                <a:gd name="T16" fmla="*/ 1828 w 1828"/>
                <a:gd name="T17" fmla="*/ 5 h 11"/>
                <a:gd name="T18" fmla="*/ 1819 w 1828"/>
                <a:gd name="T19" fmla="*/ 5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28"/>
                <a:gd name="T31" fmla="*/ 0 h 11"/>
                <a:gd name="T32" fmla="*/ 1828 w 1828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28" h="11">
                  <a:moveTo>
                    <a:pt x="1819" y="5"/>
                  </a:moveTo>
                  <a:lnTo>
                    <a:pt x="1824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824" y="11"/>
                  </a:lnTo>
                  <a:lnTo>
                    <a:pt x="1828" y="5"/>
                  </a:lnTo>
                  <a:lnTo>
                    <a:pt x="1824" y="11"/>
                  </a:lnTo>
                  <a:lnTo>
                    <a:pt x="1828" y="11"/>
                  </a:lnTo>
                  <a:lnTo>
                    <a:pt x="1828" y="5"/>
                  </a:lnTo>
                  <a:lnTo>
                    <a:pt x="1819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0" name="Rectangle 125"/>
            <p:cNvSpPr>
              <a:spLocks noChangeArrowheads="1"/>
            </p:cNvSpPr>
            <p:nvPr/>
          </p:nvSpPr>
          <p:spPr bwMode="auto">
            <a:xfrm>
              <a:off x="2614" y="775"/>
              <a:ext cx="1833" cy="295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1" name="Freeform 126"/>
            <p:cNvSpPr>
              <a:spLocks/>
            </p:cNvSpPr>
            <p:nvPr/>
          </p:nvSpPr>
          <p:spPr bwMode="auto">
            <a:xfrm>
              <a:off x="4442" y="769"/>
              <a:ext cx="10" cy="2963"/>
            </a:xfrm>
            <a:custGeom>
              <a:avLst/>
              <a:gdLst>
                <a:gd name="T0" fmla="*/ 5 w 10"/>
                <a:gd name="T1" fmla="*/ 11 h 2963"/>
                <a:gd name="T2" fmla="*/ 0 w 10"/>
                <a:gd name="T3" fmla="*/ 6 h 2963"/>
                <a:gd name="T4" fmla="*/ 0 w 10"/>
                <a:gd name="T5" fmla="*/ 2963 h 2963"/>
                <a:gd name="T6" fmla="*/ 10 w 10"/>
                <a:gd name="T7" fmla="*/ 2963 h 2963"/>
                <a:gd name="T8" fmla="*/ 10 w 10"/>
                <a:gd name="T9" fmla="*/ 6 h 2963"/>
                <a:gd name="T10" fmla="*/ 5 w 10"/>
                <a:gd name="T11" fmla="*/ 0 h 2963"/>
                <a:gd name="T12" fmla="*/ 10 w 10"/>
                <a:gd name="T13" fmla="*/ 6 h 2963"/>
                <a:gd name="T14" fmla="*/ 10 w 10"/>
                <a:gd name="T15" fmla="*/ 0 h 2963"/>
                <a:gd name="T16" fmla="*/ 5 w 10"/>
                <a:gd name="T17" fmla="*/ 0 h 2963"/>
                <a:gd name="T18" fmla="*/ 5 w 10"/>
                <a:gd name="T19" fmla="*/ 11 h 29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2963"/>
                <a:gd name="T32" fmla="*/ 10 w 10"/>
                <a:gd name="T33" fmla="*/ 2963 h 29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2963">
                  <a:moveTo>
                    <a:pt x="5" y="11"/>
                  </a:moveTo>
                  <a:lnTo>
                    <a:pt x="0" y="6"/>
                  </a:lnTo>
                  <a:lnTo>
                    <a:pt x="0" y="2963"/>
                  </a:lnTo>
                  <a:lnTo>
                    <a:pt x="10" y="2963"/>
                  </a:lnTo>
                  <a:lnTo>
                    <a:pt x="10" y="6"/>
                  </a:lnTo>
                  <a:lnTo>
                    <a:pt x="5" y="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2" name="Freeform 127"/>
            <p:cNvSpPr>
              <a:spLocks/>
            </p:cNvSpPr>
            <p:nvPr/>
          </p:nvSpPr>
          <p:spPr bwMode="auto">
            <a:xfrm>
              <a:off x="2609" y="769"/>
              <a:ext cx="1838" cy="11"/>
            </a:xfrm>
            <a:custGeom>
              <a:avLst/>
              <a:gdLst>
                <a:gd name="T0" fmla="*/ 10 w 1838"/>
                <a:gd name="T1" fmla="*/ 6 h 11"/>
                <a:gd name="T2" fmla="*/ 5 w 1838"/>
                <a:gd name="T3" fmla="*/ 11 h 11"/>
                <a:gd name="T4" fmla="*/ 1838 w 1838"/>
                <a:gd name="T5" fmla="*/ 11 h 11"/>
                <a:gd name="T6" fmla="*/ 1838 w 1838"/>
                <a:gd name="T7" fmla="*/ 0 h 11"/>
                <a:gd name="T8" fmla="*/ 5 w 1838"/>
                <a:gd name="T9" fmla="*/ 0 h 11"/>
                <a:gd name="T10" fmla="*/ 0 w 1838"/>
                <a:gd name="T11" fmla="*/ 6 h 11"/>
                <a:gd name="T12" fmla="*/ 5 w 1838"/>
                <a:gd name="T13" fmla="*/ 0 h 11"/>
                <a:gd name="T14" fmla="*/ 0 w 1838"/>
                <a:gd name="T15" fmla="*/ 0 h 11"/>
                <a:gd name="T16" fmla="*/ 0 w 1838"/>
                <a:gd name="T17" fmla="*/ 6 h 11"/>
                <a:gd name="T18" fmla="*/ 10 w 1838"/>
                <a:gd name="T19" fmla="*/ 6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38"/>
                <a:gd name="T31" fmla="*/ 0 h 11"/>
                <a:gd name="T32" fmla="*/ 1838 w 1838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38" h="11">
                  <a:moveTo>
                    <a:pt x="10" y="6"/>
                  </a:moveTo>
                  <a:lnTo>
                    <a:pt x="5" y="11"/>
                  </a:lnTo>
                  <a:lnTo>
                    <a:pt x="1838" y="11"/>
                  </a:lnTo>
                  <a:lnTo>
                    <a:pt x="1838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3" name="Freeform 128"/>
            <p:cNvSpPr>
              <a:spLocks/>
            </p:cNvSpPr>
            <p:nvPr/>
          </p:nvSpPr>
          <p:spPr bwMode="auto">
            <a:xfrm>
              <a:off x="2609" y="775"/>
              <a:ext cx="10" cy="2963"/>
            </a:xfrm>
            <a:custGeom>
              <a:avLst/>
              <a:gdLst>
                <a:gd name="T0" fmla="*/ 5 w 10"/>
                <a:gd name="T1" fmla="*/ 2952 h 2963"/>
                <a:gd name="T2" fmla="*/ 10 w 10"/>
                <a:gd name="T3" fmla="*/ 2957 h 2963"/>
                <a:gd name="T4" fmla="*/ 10 w 10"/>
                <a:gd name="T5" fmla="*/ 0 h 2963"/>
                <a:gd name="T6" fmla="*/ 0 w 10"/>
                <a:gd name="T7" fmla="*/ 0 h 2963"/>
                <a:gd name="T8" fmla="*/ 0 w 10"/>
                <a:gd name="T9" fmla="*/ 2957 h 2963"/>
                <a:gd name="T10" fmla="*/ 5 w 10"/>
                <a:gd name="T11" fmla="*/ 2963 h 2963"/>
                <a:gd name="T12" fmla="*/ 0 w 10"/>
                <a:gd name="T13" fmla="*/ 2957 h 2963"/>
                <a:gd name="T14" fmla="*/ 0 w 10"/>
                <a:gd name="T15" fmla="*/ 2963 h 2963"/>
                <a:gd name="T16" fmla="*/ 5 w 10"/>
                <a:gd name="T17" fmla="*/ 2963 h 2963"/>
                <a:gd name="T18" fmla="*/ 5 w 10"/>
                <a:gd name="T19" fmla="*/ 2952 h 29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2963"/>
                <a:gd name="T32" fmla="*/ 10 w 10"/>
                <a:gd name="T33" fmla="*/ 2963 h 29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2963">
                  <a:moveTo>
                    <a:pt x="5" y="2952"/>
                  </a:moveTo>
                  <a:lnTo>
                    <a:pt x="10" y="295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957"/>
                  </a:lnTo>
                  <a:lnTo>
                    <a:pt x="5" y="2963"/>
                  </a:lnTo>
                  <a:lnTo>
                    <a:pt x="0" y="2957"/>
                  </a:lnTo>
                  <a:lnTo>
                    <a:pt x="0" y="2963"/>
                  </a:lnTo>
                  <a:lnTo>
                    <a:pt x="5" y="2963"/>
                  </a:lnTo>
                  <a:lnTo>
                    <a:pt x="5" y="29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4" name="Freeform 129"/>
            <p:cNvSpPr>
              <a:spLocks/>
            </p:cNvSpPr>
            <p:nvPr/>
          </p:nvSpPr>
          <p:spPr bwMode="auto">
            <a:xfrm>
              <a:off x="2614" y="3727"/>
              <a:ext cx="1838" cy="11"/>
            </a:xfrm>
            <a:custGeom>
              <a:avLst/>
              <a:gdLst>
                <a:gd name="T0" fmla="*/ 1828 w 1838"/>
                <a:gd name="T1" fmla="*/ 5 h 11"/>
                <a:gd name="T2" fmla="*/ 1833 w 1838"/>
                <a:gd name="T3" fmla="*/ 0 h 11"/>
                <a:gd name="T4" fmla="*/ 0 w 1838"/>
                <a:gd name="T5" fmla="*/ 0 h 11"/>
                <a:gd name="T6" fmla="*/ 0 w 1838"/>
                <a:gd name="T7" fmla="*/ 11 h 11"/>
                <a:gd name="T8" fmla="*/ 1833 w 1838"/>
                <a:gd name="T9" fmla="*/ 11 h 11"/>
                <a:gd name="T10" fmla="*/ 1838 w 1838"/>
                <a:gd name="T11" fmla="*/ 5 h 11"/>
                <a:gd name="T12" fmla="*/ 1833 w 1838"/>
                <a:gd name="T13" fmla="*/ 11 h 11"/>
                <a:gd name="T14" fmla="*/ 1838 w 1838"/>
                <a:gd name="T15" fmla="*/ 11 h 11"/>
                <a:gd name="T16" fmla="*/ 1838 w 1838"/>
                <a:gd name="T17" fmla="*/ 5 h 11"/>
                <a:gd name="T18" fmla="*/ 1828 w 1838"/>
                <a:gd name="T19" fmla="*/ 5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38"/>
                <a:gd name="T31" fmla="*/ 0 h 11"/>
                <a:gd name="T32" fmla="*/ 1838 w 1838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38" h="11">
                  <a:moveTo>
                    <a:pt x="1828" y="5"/>
                  </a:moveTo>
                  <a:lnTo>
                    <a:pt x="1833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833" y="11"/>
                  </a:lnTo>
                  <a:lnTo>
                    <a:pt x="1838" y="5"/>
                  </a:lnTo>
                  <a:lnTo>
                    <a:pt x="1833" y="11"/>
                  </a:lnTo>
                  <a:lnTo>
                    <a:pt x="1838" y="11"/>
                  </a:lnTo>
                  <a:lnTo>
                    <a:pt x="1838" y="5"/>
                  </a:lnTo>
                  <a:lnTo>
                    <a:pt x="182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5" name="Freeform 130"/>
            <p:cNvSpPr>
              <a:spLocks/>
            </p:cNvSpPr>
            <p:nvPr/>
          </p:nvSpPr>
          <p:spPr bwMode="auto">
            <a:xfrm>
              <a:off x="2396" y="3794"/>
              <a:ext cx="269" cy="86"/>
            </a:xfrm>
            <a:custGeom>
              <a:avLst/>
              <a:gdLst>
                <a:gd name="T0" fmla="*/ 269 w 269"/>
                <a:gd name="T1" fmla="*/ 74 h 86"/>
                <a:gd name="T2" fmla="*/ 258 w 269"/>
                <a:gd name="T3" fmla="*/ 65 h 86"/>
                <a:gd name="T4" fmla="*/ 242 w 269"/>
                <a:gd name="T5" fmla="*/ 55 h 86"/>
                <a:gd name="T6" fmla="*/ 224 w 269"/>
                <a:gd name="T7" fmla="*/ 42 h 86"/>
                <a:gd name="T8" fmla="*/ 205 w 269"/>
                <a:gd name="T9" fmla="*/ 30 h 86"/>
                <a:gd name="T10" fmla="*/ 183 w 269"/>
                <a:gd name="T11" fmla="*/ 19 h 86"/>
                <a:gd name="T12" fmla="*/ 162 w 269"/>
                <a:gd name="T13" fmla="*/ 10 h 86"/>
                <a:gd name="T14" fmla="*/ 143 w 269"/>
                <a:gd name="T15" fmla="*/ 3 h 86"/>
                <a:gd name="T16" fmla="*/ 126 w 269"/>
                <a:gd name="T17" fmla="*/ 0 h 86"/>
                <a:gd name="T18" fmla="*/ 110 w 269"/>
                <a:gd name="T19" fmla="*/ 2 h 86"/>
                <a:gd name="T20" fmla="*/ 94 w 269"/>
                <a:gd name="T21" fmla="*/ 7 h 86"/>
                <a:gd name="T22" fmla="*/ 80 w 269"/>
                <a:gd name="T23" fmla="*/ 13 h 86"/>
                <a:gd name="T24" fmla="*/ 64 w 269"/>
                <a:gd name="T25" fmla="*/ 24 h 86"/>
                <a:gd name="T26" fmla="*/ 50 w 269"/>
                <a:gd name="T27" fmla="*/ 34 h 86"/>
                <a:gd name="T28" fmla="*/ 34 w 269"/>
                <a:gd name="T29" fmla="*/ 47 h 86"/>
                <a:gd name="T30" fmla="*/ 17 w 269"/>
                <a:gd name="T31" fmla="*/ 60 h 86"/>
                <a:gd name="T32" fmla="*/ 0 w 269"/>
                <a:gd name="T33" fmla="*/ 74 h 86"/>
                <a:gd name="T34" fmla="*/ 1 w 269"/>
                <a:gd name="T35" fmla="*/ 77 h 86"/>
                <a:gd name="T36" fmla="*/ 6 w 269"/>
                <a:gd name="T37" fmla="*/ 79 h 86"/>
                <a:gd name="T38" fmla="*/ 16 w 269"/>
                <a:gd name="T39" fmla="*/ 78 h 86"/>
                <a:gd name="T40" fmla="*/ 29 w 269"/>
                <a:gd name="T41" fmla="*/ 68 h 86"/>
                <a:gd name="T42" fmla="*/ 39 w 269"/>
                <a:gd name="T43" fmla="*/ 59 h 86"/>
                <a:gd name="T44" fmla="*/ 50 w 269"/>
                <a:gd name="T45" fmla="*/ 51 h 86"/>
                <a:gd name="T46" fmla="*/ 60 w 269"/>
                <a:gd name="T47" fmla="*/ 43 h 86"/>
                <a:gd name="T48" fmla="*/ 73 w 269"/>
                <a:gd name="T49" fmla="*/ 35 h 86"/>
                <a:gd name="T50" fmla="*/ 86 w 269"/>
                <a:gd name="T51" fmla="*/ 30 h 86"/>
                <a:gd name="T52" fmla="*/ 99 w 269"/>
                <a:gd name="T53" fmla="*/ 26 h 86"/>
                <a:gd name="T54" fmla="*/ 111 w 269"/>
                <a:gd name="T55" fmla="*/ 24 h 86"/>
                <a:gd name="T56" fmla="*/ 123 w 269"/>
                <a:gd name="T57" fmla="*/ 22 h 86"/>
                <a:gd name="T58" fmla="*/ 137 w 269"/>
                <a:gd name="T59" fmla="*/ 24 h 86"/>
                <a:gd name="T60" fmla="*/ 153 w 269"/>
                <a:gd name="T61" fmla="*/ 28 h 86"/>
                <a:gd name="T62" fmla="*/ 172 w 269"/>
                <a:gd name="T63" fmla="*/ 34 h 86"/>
                <a:gd name="T64" fmla="*/ 190 w 269"/>
                <a:gd name="T65" fmla="*/ 42 h 86"/>
                <a:gd name="T66" fmla="*/ 210 w 269"/>
                <a:gd name="T67" fmla="*/ 50 h 86"/>
                <a:gd name="T68" fmla="*/ 226 w 269"/>
                <a:gd name="T69" fmla="*/ 59 h 86"/>
                <a:gd name="T70" fmla="*/ 241 w 269"/>
                <a:gd name="T71" fmla="*/ 68 h 86"/>
                <a:gd name="T72" fmla="*/ 252 w 269"/>
                <a:gd name="T73" fmla="*/ 77 h 86"/>
                <a:gd name="T74" fmla="*/ 264 w 269"/>
                <a:gd name="T75" fmla="*/ 86 h 86"/>
                <a:gd name="T76" fmla="*/ 269 w 269"/>
                <a:gd name="T77" fmla="*/ 83 h 86"/>
                <a:gd name="T78" fmla="*/ 269 w 269"/>
                <a:gd name="T79" fmla="*/ 78 h 86"/>
                <a:gd name="T80" fmla="*/ 269 w 269"/>
                <a:gd name="T81" fmla="*/ 74 h 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9"/>
                <a:gd name="T124" fmla="*/ 0 h 86"/>
                <a:gd name="T125" fmla="*/ 269 w 269"/>
                <a:gd name="T126" fmla="*/ 86 h 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9" h="86">
                  <a:moveTo>
                    <a:pt x="269" y="74"/>
                  </a:moveTo>
                  <a:lnTo>
                    <a:pt x="258" y="65"/>
                  </a:lnTo>
                  <a:lnTo>
                    <a:pt x="242" y="55"/>
                  </a:lnTo>
                  <a:lnTo>
                    <a:pt x="224" y="42"/>
                  </a:lnTo>
                  <a:lnTo>
                    <a:pt x="205" y="30"/>
                  </a:lnTo>
                  <a:lnTo>
                    <a:pt x="183" y="19"/>
                  </a:lnTo>
                  <a:lnTo>
                    <a:pt x="162" y="10"/>
                  </a:lnTo>
                  <a:lnTo>
                    <a:pt x="143" y="3"/>
                  </a:lnTo>
                  <a:lnTo>
                    <a:pt x="126" y="0"/>
                  </a:lnTo>
                  <a:lnTo>
                    <a:pt x="110" y="2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4" y="24"/>
                  </a:lnTo>
                  <a:lnTo>
                    <a:pt x="50" y="34"/>
                  </a:lnTo>
                  <a:lnTo>
                    <a:pt x="34" y="47"/>
                  </a:lnTo>
                  <a:lnTo>
                    <a:pt x="17" y="60"/>
                  </a:lnTo>
                  <a:lnTo>
                    <a:pt x="0" y="74"/>
                  </a:lnTo>
                  <a:lnTo>
                    <a:pt x="1" y="77"/>
                  </a:lnTo>
                  <a:lnTo>
                    <a:pt x="6" y="79"/>
                  </a:lnTo>
                  <a:lnTo>
                    <a:pt x="16" y="78"/>
                  </a:lnTo>
                  <a:lnTo>
                    <a:pt x="29" y="68"/>
                  </a:lnTo>
                  <a:lnTo>
                    <a:pt x="39" y="59"/>
                  </a:lnTo>
                  <a:lnTo>
                    <a:pt x="50" y="51"/>
                  </a:lnTo>
                  <a:lnTo>
                    <a:pt x="60" y="43"/>
                  </a:lnTo>
                  <a:lnTo>
                    <a:pt x="73" y="35"/>
                  </a:lnTo>
                  <a:lnTo>
                    <a:pt x="86" y="30"/>
                  </a:lnTo>
                  <a:lnTo>
                    <a:pt x="99" y="26"/>
                  </a:lnTo>
                  <a:lnTo>
                    <a:pt x="111" y="24"/>
                  </a:lnTo>
                  <a:lnTo>
                    <a:pt x="123" y="22"/>
                  </a:lnTo>
                  <a:lnTo>
                    <a:pt x="137" y="24"/>
                  </a:lnTo>
                  <a:lnTo>
                    <a:pt x="153" y="28"/>
                  </a:lnTo>
                  <a:lnTo>
                    <a:pt x="172" y="34"/>
                  </a:lnTo>
                  <a:lnTo>
                    <a:pt x="190" y="42"/>
                  </a:lnTo>
                  <a:lnTo>
                    <a:pt x="210" y="50"/>
                  </a:lnTo>
                  <a:lnTo>
                    <a:pt x="226" y="59"/>
                  </a:lnTo>
                  <a:lnTo>
                    <a:pt x="241" y="68"/>
                  </a:lnTo>
                  <a:lnTo>
                    <a:pt x="252" y="77"/>
                  </a:lnTo>
                  <a:lnTo>
                    <a:pt x="264" y="86"/>
                  </a:lnTo>
                  <a:lnTo>
                    <a:pt x="269" y="83"/>
                  </a:lnTo>
                  <a:lnTo>
                    <a:pt x="269" y="78"/>
                  </a:lnTo>
                  <a:lnTo>
                    <a:pt x="269" y="74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6" name="Freeform 131"/>
            <p:cNvSpPr>
              <a:spLocks/>
            </p:cNvSpPr>
            <p:nvPr/>
          </p:nvSpPr>
          <p:spPr bwMode="auto">
            <a:xfrm>
              <a:off x="2522" y="3789"/>
              <a:ext cx="145" cy="83"/>
            </a:xfrm>
            <a:custGeom>
              <a:avLst/>
              <a:gdLst>
                <a:gd name="T0" fmla="*/ 0 w 145"/>
                <a:gd name="T1" fmla="*/ 11 h 83"/>
                <a:gd name="T2" fmla="*/ 0 w 145"/>
                <a:gd name="T3" fmla="*/ 11 h 83"/>
                <a:gd name="T4" fmla="*/ 17 w 145"/>
                <a:gd name="T5" fmla="*/ 12 h 83"/>
                <a:gd name="T6" fmla="*/ 35 w 145"/>
                <a:gd name="T7" fmla="*/ 18 h 83"/>
                <a:gd name="T8" fmla="*/ 56 w 145"/>
                <a:gd name="T9" fmla="*/ 27 h 83"/>
                <a:gd name="T10" fmla="*/ 77 w 145"/>
                <a:gd name="T11" fmla="*/ 39 h 83"/>
                <a:gd name="T12" fmla="*/ 96 w 145"/>
                <a:gd name="T13" fmla="*/ 51 h 83"/>
                <a:gd name="T14" fmla="*/ 114 w 145"/>
                <a:gd name="T15" fmla="*/ 64 h 83"/>
                <a:gd name="T16" fmla="*/ 130 w 145"/>
                <a:gd name="T17" fmla="*/ 74 h 83"/>
                <a:gd name="T18" fmla="*/ 140 w 145"/>
                <a:gd name="T19" fmla="*/ 83 h 83"/>
                <a:gd name="T20" fmla="*/ 145 w 145"/>
                <a:gd name="T21" fmla="*/ 75 h 83"/>
                <a:gd name="T22" fmla="*/ 134 w 145"/>
                <a:gd name="T23" fmla="*/ 66 h 83"/>
                <a:gd name="T24" fmla="*/ 119 w 145"/>
                <a:gd name="T25" fmla="*/ 56 h 83"/>
                <a:gd name="T26" fmla="*/ 100 w 145"/>
                <a:gd name="T27" fmla="*/ 43 h 83"/>
                <a:gd name="T28" fmla="*/ 80 w 145"/>
                <a:gd name="T29" fmla="*/ 31 h 83"/>
                <a:gd name="T30" fmla="*/ 58 w 145"/>
                <a:gd name="T31" fmla="*/ 20 h 83"/>
                <a:gd name="T32" fmla="*/ 37 w 145"/>
                <a:gd name="T33" fmla="*/ 11 h 83"/>
                <a:gd name="T34" fmla="*/ 17 w 145"/>
                <a:gd name="T35" fmla="*/ 4 h 83"/>
                <a:gd name="T36" fmla="*/ 0 w 145"/>
                <a:gd name="T37" fmla="*/ 0 h 83"/>
                <a:gd name="T38" fmla="*/ 0 w 145"/>
                <a:gd name="T39" fmla="*/ 0 h 83"/>
                <a:gd name="T40" fmla="*/ 0 w 145"/>
                <a:gd name="T41" fmla="*/ 11 h 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5"/>
                <a:gd name="T64" fmla="*/ 0 h 83"/>
                <a:gd name="T65" fmla="*/ 145 w 145"/>
                <a:gd name="T66" fmla="*/ 83 h 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5" h="83">
                  <a:moveTo>
                    <a:pt x="0" y="11"/>
                  </a:moveTo>
                  <a:lnTo>
                    <a:pt x="0" y="11"/>
                  </a:lnTo>
                  <a:lnTo>
                    <a:pt x="17" y="12"/>
                  </a:lnTo>
                  <a:lnTo>
                    <a:pt x="35" y="18"/>
                  </a:lnTo>
                  <a:lnTo>
                    <a:pt x="56" y="27"/>
                  </a:lnTo>
                  <a:lnTo>
                    <a:pt x="77" y="39"/>
                  </a:lnTo>
                  <a:lnTo>
                    <a:pt x="96" y="51"/>
                  </a:lnTo>
                  <a:lnTo>
                    <a:pt x="114" y="64"/>
                  </a:lnTo>
                  <a:lnTo>
                    <a:pt x="130" y="74"/>
                  </a:lnTo>
                  <a:lnTo>
                    <a:pt x="140" y="83"/>
                  </a:lnTo>
                  <a:lnTo>
                    <a:pt x="145" y="75"/>
                  </a:lnTo>
                  <a:lnTo>
                    <a:pt x="134" y="66"/>
                  </a:lnTo>
                  <a:lnTo>
                    <a:pt x="119" y="56"/>
                  </a:lnTo>
                  <a:lnTo>
                    <a:pt x="100" y="43"/>
                  </a:lnTo>
                  <a:lnTo>
                    <a:pt x="80" y="31"/>
                  </a:lnTo>
                  <a:lnTo>
                    <a:pt x="58" y="20"/>
                  </a:lnTo>
                  <a:lnTo>
                    <a:pt x="37" y="11"/>
                  </a:lnTo>
                  <a:lnTo>
                    <a:pt x="17" y="4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7" name="Freeform 132"/>
            <p:cNvSpPr>
              <a:spLocks/>
            </p:cNvSpPr>
            <p:nvPr/>
          </p:nvSpPr>
          <p:spPr bwMode="auto">
            <a:xfrm>
              <a:off x="2392" y="3789"/>
              <a:ext cx="130" cy="83"/>
            </a:xfrm>
            <a:custGeom>
              <a:avLst/>
              <a:gdLst>
                <a:gd name="T0" fmla="*/ 8 w 130"/>
                <a:gd name="T1" fmla="*/ 78 h 83"/>
                <a:gd name="T2" fmla="*/ 6 w 130"/>
                <a:gd name="T3" fmla="*/ 83 h 83"/>
                <a:gd name="T4" fmla="*/ 23 w 130"/>
                <a:gd name="T5" fmla="*/ 69 h 83"/>
                <a:gd name="T6" fmla="*/ 40 w 130"/>
                <a:gd name="T7" fmla="*/ 56 h 83"/>
                <a:gd name="T8" fmla="*/ 56 w 130"/>
                <a:gd name="T9" fmla="*/ 43 h 83"/>
                <a:gd name="T10" fmla="*/ 71 w 130"/>
                <a:gd name="T11" fmla="*/ 33 h 83"/>
                <a:gd name="T12" fmla="*/ 85 w 130"/>
                <a:gd name="T13" fmla="*/ 22 h 83"/>
                <a:gd name="T14" fmla="*/ 100 w 130"/>
                <a:gd name="T15" fmla="*/ 16 h 83"/>
                <a:gd name="T16" fmla="*/ 114 w 130"/>
                <a:gd name="T17" fmla="*/ 11 h 83"/>
                <a:gd name="T18" fmla="*/ 130 w 130"/>
                <a:gd name="T19" fmla="*/ 11 h 83"/>
                <a:gd name="T20" fmla="*/ 130 w 130"/>
                <a:gd name="T21" fmla="*/ 0 h 83"/>
                <a:gd name="T22" fmla="*/ 114 w 130"/>
                <a:gd name="T23" fmla="*/ 3 h 83"/>
                <a:gd name="T24" fmla="*/ 97 w 130"/>
                <a:gd name="T25" fmla="*/ 8 h 83"/>
                <a:gd name="T26" fmla="*/ 83 w 130"/>
                <a:gd name="T27" fmla="*/ 15 h 83"/>
                <a:gd name="T28" fmla="*/ 66 w 130"/>
                <a:gd name="T29" fmla="*/ 25 h 83"/>
                <a:gd name="T30" fmla="*/ 51 w 130"/>
                <a:gd name="T31" fmla="*/ 35 h 83"/>
                <a:gd name="T32" fmla="*/ 35 w 130"/>
                <a:gd name="T33" fmla="*/ 48 h 83"/>
                <a:gd name="T34" fmla="*/ 18 w 130"/>
                <a:gd name="T35" fmla="*/ 61 h 83"/>
                <a:gd name="T36" fmla="*/ 1 w 130"/>
                <a:gd name="T37" fmla="*/ 75 h 83"/>
                <a:gd name="T38" fmla="*/ 0 w 130"/>
                <a:gd name="T39" fmla="*/ 81 h 83"/>
                <a:gd name="T40" fmla="*/ 8 w 130"/>
                <a:gd name="T41" fmla="*/ 78 h 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0"/>
                <a:gd name="T64" fmla="*/ 0 h 83"/>
                <a:gd name="T65" fmla="*/ 130 w 130"/>
                <a:gd name="T66" fmla="*/ 83 h 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0" h="83">
                  <a:moveTo>
                    <a:pt x="8" y="78"/>
                  </a:moveTo>
                  <a:lnTo>
                    <a:pt x="6" y="83"/>
                  </a:lnTo>
                  <a:lnTo>
                    <a:pt x="23" y="69"/>
                  </a:lnTo>
                  <a:lnTo>
                    <a:pt x="40" y="56"/>
                  </a:lnTo>
                  <a:lnTo>
                    <a:pt x="56" y="43"/>
                  </a:lnTo>
                  <a:lnTo>
                    <a:pt x="71" y="33"/>
                  </a:lnTo>
                  <a:lnTo>
                    <a:pt x="85" y="22"/>
                  </a:lnTo>
                  <a:lnTo>
                    <a:pt x="100" y="16"/>
                  </a:lnTo>
                  <a:lnTo>
                    <a:pt x="114" y="11"/>
                  </a:lnTo>
                  <a:lnTo>
                    <a:pt x="130" y="11"/>
                  </a:lnTo>
                  <a:lnTo>
                    <a:pt x="130" y="0"/>
                  </a:lnTo>
                  <a:lnTo>
                    <a:pt x="114" y="3"/>
                  </a:lnTo>
                  <a:lnTo>
                    <a:pt x="97" y="8"/>
                  </a:lnTo>
                  <a:lnTo>
                    <a:pt x="83" y="15"/>
                  </a:lnTo>
                  <a:lnTo>
                    <a:pt x="66" y="25"/>
                  </a:lnTo>
                  <a:lnTo>
                    <a:pt x="51" y="35"/>
                  </a:lnTo>
                  <a:lnTo>
                    <a:pt x="35" y="48"/>
                  </a:lnTo>
                  <a:lnTo>
                    <a:pt x="18" y="61"/>
                  </a:lnTo>
                  <a:lnTo>
                    <a:pt x="1" y="75"/>
                  </a:lnTo>
                  <a:lnTo>
                    <a:pt x="0" y="81"/>
                  </a:lnTo>
                  <a:lnTo>
                    <a:pt x="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8" name="Freeform 133"/>
            <p:cNvSpPr>
              <a:spLocks/>
            </p:cNvSpPr>
            <p:nvPr/>
          </p:nvSpPr>
          <p:spPr bwMode="auto">
            <a:xfrm>
              <a:off x="2392" y="3859"/>
              <a:ext cx="35" cy="18"/>
            </a:xfrm>
            <a:custGeom>
              <a:avLst/>
              <a:gdLst>
                <a:gd name="T0" fmla="*/ 31 w 35"/>
                <a:gd name="T1" fmla="*/ 0 h 18"/>
                <a:gd name="T2" fmla="*/ 31 w 35"/>
                <a:gd name="T3" fmla="*/ 0 h 18"/>
                <a:gd name="T4" fmla="*/ 18 w 35"/>
                <a:gd name="T5" fmla="*/ 9 h 18"/>
                <a:gd name="T6" fmla="*/ 10 w 35"/>
                <a:gd name="T7" fmla="*/ 11 h 18"/>
                <a:gd name="T8" fmla="*/ 8 w 35"/>
                <a:gd name="T9" fmla="*/ 8 h 18"/>
                <a:gd name="T10" fmla="*/ 8 w 35"/>
                <a:gd name="T11" fmla="*/ 8 h 18"/>
                <a:gd name="T12" fmla="*/ 0 w 35"/>
                <a:gd name="T13" fmla="*/ 11 h 18"/>
                <a:gd name="T14" fmla="*/ 3 w 35"/>
                <a:gd name="T15" fmla="*/ 16 h 18"/>
                <a:gd name="T16" fmla="*/ 10 w 35"/>
                <a:gd name="T17" fmla="*/ 18 h 18"/>
                <a:gd name="T18" fmla="*/ 21 w 35"/>
                <a:gd name="T19" fmla="*/ 17 h 18"/>
                <a:gd name="T20" fmla="*/ 35 w 35"/>
                <a:gd name="T21" fmla="*/ 5 h 18"/>
                <a:gd name="T22" fmla="*/ 35 w 35"/>
                <a:gd name="T23" fmla="*/ 5 h 18"/>
                <a:gd name="T24" fmla="*/ 31 w 35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18"/>
                <a:gd name="T41" fmla="*/ 35 w 35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18">
                  <a:moveTo>
                    <a:pt x="31" y="0"/>
                  </a:moveTo>
                  <a:lnTo>
                    <a:pt x="31" y="0"/>
                  </a:lnTo>
                  <a:lnTo>
                    <a:pt x="18" y="9"/>
                  </a:lnTo>
                  <a:lnTo>
                    <a:pt x="10" y="11"/>
                  </a:lnTo>
                  <a:lnTo>
                    <a:pt x="8" y="8"/>
                  </a:lnTo>
                  <a:lnTo>
                    <a:pt x="0" y="11"/>
                  </a:lnTo>
                  <a:lnTo>
                    <a:pt x="3" y="16"/>
                  </a:lnTo>
                  <a:lnTo>
                    <a:pt x="10" y="18"/>
                  </a:lnTo>
                  <a:lnTo>
                    <a:pt x="21" y="17"/>
                  </a:lnTo>
                  <a:lnTo>
                    <a:pt x="35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9" name="Freeform 134"/>
            <p:cNvSpPr>
              <a:spLocks/>
            </p:cNvSpPr>
            <p:nvPr/>
          </p:nvSpPr>
          <p:spPr bwMode="auto">
            <a:xfrm>
              <a:off x="2423" y="3811"/>
              <a:ext cx="96" cy="53"/>
            </a:xfrm>
            <a:custGeom>
              <a:avLst/>
              <a:gdLst>
                <a:gd name="T0" fmla="*/ 96 w 96"/>
                <a:gd name="T1" fmla="*/ 0 h 53"/>
                <a:gd name="T2" fmla="*/ 96 w 96"/>
                <a:gd name="T3" fmla="*/ 0 h 53"/>
                <a:gd name="T4" fmla="*/ 84 w 96"/>
                <a:gd name="T5" fmla="*/ 3 h 53"/>
                <a:gd name="T6" fmla="*/ 72 w 96"/>
                <a:gd name="T7" fmla="*/ 5 h 53"/>
                <a:gd name="T8" fmla="*/ 58 w 96"/>
                <a:gd name="T9" fmla="*/ 9 h 53"/>
                <a:gd name="T10" fmla="*/ 44 w 96"/>
                <a:gd name="T11" fmla="*/ 15 h 53"/>
                <a:gd name="T12" fmla="*/ 31 w 96"/>
                <a:gd name="T13" fmla="*/ 22 h 53"/>
                <a:gd name="T14" fmla="*/ 20 w 96"/>
                <a:gd name="T15" fmla="*/ 30 h 53"/>
                <a:gd name="T16" fmla="*/ 9 w 96"/>
                <a:gd name="T17" fmla="*/ 38 h 53"/>
                <a:gd name="T18" fmla="*/ 0 w 96"/>
                <a:gd name="T19" fmla="*/ 48 h 53"/>
                <a:gd name="T20" fmla="*/ 4 w 96"/>
                <a:gd name="T21" fmla="*/ 53 h 53"/>
                <a:gd name="T22" fmla="*/ 14 w 96"/>
                <a:gd name="T23" fmla="*/ 46 h 53"/>
                <a:gd name="T24" fmla="*/ 25 w 96"/>
                <a:gd name="T25" fmla="*/ 38 h 53"/>
                <a:gd name="T26" fmla="*/ 36 w 96"/>
                <a:gd name="T27" fmla="*/ 30 h 53"/>
                <a:gd name="T28" fmla="*/ 47 w 96"/>
                <a:gd name="T29" fmla="*/ 22 h 53"/>
                <a:gd name="T30" fmla="*/ 60 w 96"/>
                <a:gd name="T31" fmla="*/ 17 h 53"/>
                <a:gd name="T32" fmla="*/ 72 w 96"/>
                <a:gd name="T33" fmla="*/ 13 h 53"/>
                <a:gd name="T34" fmla="*/ 84 w 96"/>
                <a:gd name="T35" fmla="*/ 11 h 53"/>
                <a:gd name="T36" fmla="*/ 96 w 96"/>
                <a:gd name="T37" fmla="*/ 11 h 53"/>
                <a:gd name="T38" fmla="*/ 96 w 96"/>
                <a:gd name="T39" fmla="*/ 11 h 53"/>
                <a:gd name="T40" fmla="*/ 96 w 96"/>
                <a:gd name="T41" fmla="*/ 0 h 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53"/>
                <a:gd name="T65" fmla="*/ 96 w 96"/>
                <a:gd name="T66" fmla="*/ 53 h 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53">
                  <a:moveTo>
                    <a:pt x="96" y="0"/>
                  </a:moveTo>
                  <a:lnTo>
                    <a:pt x="96" y="0"/>
                  </a:lnTo>
                  <a:lnTo>
                    <a:pt x="84" y="3"/>
                  </a:lnTo>
                  <a:lnTo>
                    <a:pt x="72" y="5"/>
                  </a:lnTo>
                  <a:lnTo>
                    <a:pt x="58" y="9"/>
                  </a:lnTo>
                  <a:lnTo>
                    <a:pt x="44" y="15"/>
                  </a:lnTo>
                  <a:lnTo>
                    <a:pt x="31" y="22"/>
                  </a:lnTo>
                  <a:lnTo>
                    <a:pt x="20" y="30"/>
                  </a:lnTo>
                  <a:lnTo>
                    <a:pt x="9" y="38"/>
                  </a:lnTo>
                  <a:lnTo>
                    <a:pt x="0" y="48"/>
                  </a:lnTo>
                  <a:lnTo>
                    <a:pt x="4" y="53"/>
                  </a:lnTo>
                  <a:lnTo>
                    <a:pt x="14" y="46"/>
                  </a:lnTo>
                  <a:lnTo>
                    <a:pt x="25" y="38"/>
                  </a:lnTo>
                  <a:lnTo>
                    <a:pt x="36" y="30"/>
                  </a:lnTo>
                  <a:lnTo>
                    <a:pt x="47" y="22"/>
                  </a:lnTo>
                  <a:lnTo>
                    <a:pt x="60" y="17"/>
                  </a:lnTo>
                  <a:lnTo>
                    <a:pt x="72" y="13"/>
                  </a:lnTo>
                  <a:lnTo>
                    <a:pt x="84" y="11"/>
                  </a:lnTo>
                  <a:lnTo>
                    <a:pt x="96" y="11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0" name="Freeform 135"/>
            <p:cNvSpPr>
              <a:spLocks/>
            </p:cNvSpPr>
            <p:nvPr/>
          </p:nvSpPr>
          <p:spPr bwMode="auto">
            <a:xfrm>
              <a:off x="2519" y="3811"/>
              <a:ext cx="131" cy="62"/>
            </a:xfrm>
            <a:custGeom>
              <a:avLst/>
              <a:gdLst>
                <a:gd name="T0" fmla="*/ 131 w 131"/>
                <a:gd name="T1" fmla="*/ 57 h 62"/>
                <a:gd name="T2" fmla="*/ 131 w 131"/>
                <a:gd name="T3" fmla="*/ 57 h 62"/>
                <a:gd name="T4" fmla="*/ 120 w 131"/>
                <a:gd name="T5" fmla="*/ 47 h 62"/>
                <a:gd name="T6" fmla="*/ 105 w 131"/>
                <a:gd name="T7" fmla="*/ 38 h 62"/>
                <a:gd name="T8" fmla="*/ 88 w 131"/>
                <a:gd name="T9" fmla="*/ 29 h 62"/>
                <a:gd name="T10" fmla="*/ 68 w 131"/>
                <a:gd name="T11" fmla="*/ 21 h 62"/>
                <a:gd name="T12" fmla="*/ 50 w 131"/>
                <a:gd name="T13" fmla="*/ 13 h 62"/>
                <a:gd name="T14" fmla="*/ 31 w 131"/>
                <a:gd name="T15" fmla="*/ 7 h 62"/>
                <a:gd name="T16" fmla="*/ 14 w 131"/>
                <a:gd name="T17" fmla="*/ 3 h 62"/>
                <a:gd name="T18" fmla="*/ 0 w 131"/>
                <a:gd name="T19" fmla="*/ 0 h 62"/>
                <a:gd name="T20" fmla="*/ 0 w 131"/>
                <a:gd name="T21" fmla="*/ 11 h 62"/>
                <a:gd name="T22" fmla="*/ 14 w 131"/>
                <a:gd name="T23" fmla="*/ 11 h 62"/>
                <a:gd name="T24" fmla="*/ 28 w 131"/>
                <a:gd name="T25" fmla="*/ 15 h 62"/>
                <a:gd name="T26" fmla="*/ 48 w 131"/>
                <a:gd name="T27" fmla="*/ 21 h 62"/>
                <a:gd name="T28" fmla="*/ 66 w 131"/>
                <a:gd name="T29" fmla="*/ 29 h 62"/>
                <a:gd name="T30" fmla="*/ 85 w 131"/>
                <a:gd name="T31" fmla="*/ 37 h 62"/>
                <a:gd name="T32" fmla="*/ 102 w 131"/>
                <a:gd name="T33" fmla="*/ 46 h 62"/>
                <a:gd name="T34" fmla="*/ 116 w 131"/>
                <a:gd name="T35" fmla="*/ 55 h 62"/>
                <a:gd name="T36" fmla="*/ 126 w 131"/>
                <a:gd name="T37" fmla="*/ 62 h 62"/>
                <a:gd name="T38" fmla="*/ 126 w 131"/>
                <a:gd name="T39" fmla="*/ 62 h 62"/>
                <a:gd name="T40" fmla="*/ 131 w 131"/>
                <a:gd name="T41" fmla="*/ 57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1"/>
                <a:gd name="T64" fmla="*/ 0 h 62"/>
                <a:gd name="T65" fmla="*/ 131 w 131"/>
                <a:gd name="T66" fmla="*/ 62 h 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1" h="62">
                  <a:moveTo>
                    <a:pt x="131" y="57"/>
                  </a:moveTo>
                  <a:lnTo>
                    <a:pt x="131" y="57"/>
                  </a:lnTo>
                  <a:lnTo>
                    <a:pt x="120" y="47"/>
                  </a:lnTo>
                  <a:lnTo>
                    <a:pt x="105" y="38"/>
                  </a:lnTo>
                  <a:lnTo>
                    <a:pt x="88" y="29"/>
                  </a:lnTo>
                  <a:lnTo>
                    <a:pt x="68" y="21"/>
                  </a:lnTo>
                  <a:lnTo>
                    <a:pt x="50" y="13"/>
                  </a:lnTo>
                  <a:lnTo>
                    <a:pt x="31" y="7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4" y="11"/>
                  </a:lnTo>
                  <a:lnTo>
                    <a:pt x="28" y="15"/>
                  </a:lnTo>
                  <a:lnTo>
                    <a:pt x="48" y="21"/>
                  </a:lnTo>
                  <a:lnTo>
                    <a:pt x="66" y="29"/>
                  </a:lnTo>
                  <a:lnTo>
                    <a:pt x="85" y="37"/>
                  </a:lnTo>
                  <a:lnTo>
                    <a:pt x="102" y="46"/>
                  </a:lnTo>
                  <a:lnTo>
                    <a:pt x="116" y="55"/>
                  </a:lnTo>
                  <a:lnTo>
                    <a:pt x="126" y="62"/>
                  </a:lnTo>
                  <a:lnTo>
                    <a:pt x="131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1" name="Freeform 136"/>
            <p:cNvSpPr>
              <a:spLocks/>
            </p:cNvSpPr>
            <p:nvPr/>
          </p:nvSpPr>
          <p:spPr bwMode="auto">
            <a:xfrm>
              <a:off x="2645" y="3864"/>
              <a:ext cx="25" cy="20"/>
            </a:xfrm>
            <a:custGeom>
              <a:avLst/>
              <a:gdLst>
                <a:gd name="T0" fmla="*/ 17 w 25"/>
                <a:gd name="T1" fmla="*/ 8 h 20"/>
                <a:gd name="T2" fmla="*/ 16 w 25"/>
                <a:gd name="T3" fmla="*/ 4 h 20"/>
                <a:gd name="T4" fmla="*/ 15 w 25"/>
                <a:gd name="T5" fmla="*/ 8 h 20"/>
                <a:gd name="T6" fmla="*/ 16 w 25"/>
                <a:gd name="T7" fmla="*/ 11 h 20"/>
                <a:gd name="T8" fmla="*/ 16 w 25"/>
                <a:gd name="T9" fmla="*/ 12 h 20"/>
                <a:gd name="T10" fmla="*/ 5 w 25"/>
                <a:gd name="T11" fmla="*/ 4 h 20"/>
                <a:gd name="T12" fmla="*/ 0 w 25"/>
                <a:gd name="T13" fmla="*/ 9 h 20"/>
                <a:gd name="T14" fmla="*/ 14 w 25"/>
                <a:gd name="T15" fmla="*/ 20 h 20"/>
                <a:gd name="T16" fmla="*/ 24 w 25"/>
                <a:gd name="T17" fmla="*/ 16 h 20"/>
                <a:gd name="T18" fmla="*/ 25 w 25"/>
                <a:gd name="T19" fmla="*/ 8 h 20"/>
                <a:gd name="T20" fmla="*/ 24 w 25"/>
                <a:gd name="T21" fmla="*/ 4 h 20"/>
                <a:gd name="T22" fmla="*/ 22 w 25"/>
                <a:gd name="T23" fmla="*/ 0 h 20"/>
                <a:gd name="T24" fmla="*/ 24 w 25"/>
                <a:gd name="T25" fmla="*/ 4 h 20"/>
                <a:gd name="T26" fmla="*/ 24 w 25"/>
                <a:gd name="T27" fmla="*/ 2 h 20"/>
                <a:gd name="T28" fmla="*/ 22 w 25"/>
                <a:gd name="T29" fmla="*/ 0 h 20"/>
                <a:gd name="T30" fmla="*/ 17 w 25"/>
                <a:gd name="T31" fmla="*/ 8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"/>
                <a:gd name="T49" fmla="*/ 0 h 20"/>
                <a:gd name="T50" fmla="*/ 25 w 25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" h="20">
                  <a:moveTo>
                    <a:pt x="17" y="8"/>
                  </a:moveTo>
                  <a:lnTo>
                    <a:pt x="16" y="4"/>
                  </a:lnTo>
                  <a:lnTo>
                    <a:pt x="15" y="8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5" y="4"/>
                  </a:lnTo>
                  <a:lnTo>
                    <a:pt x="0" y="9"/>
                  </a:lnTo>
                  <a:lnTo>
                    <a:pt x="14" y="20"/>
                  </a:lnTo>
                  <a:lnTo>
                    <a:pt x="24" y="16"/>
                  </a:lnTo>
                  <a:lnTo>
                    <a:pt x="25" y="8"/>
                  </a:lnTo>
                  <a:lnTo>
                    <a:pt x="24" y="4"/>
                  </a:lnTo>
                  <a:lnTo>
                    <a:pt x="22" y="0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2" name="Freeform 137"/>
            <p:cNvSpPr>
              <a:spLocks/>
            </p:cNvSpPr>
            <p:nvPr/>
          </p:nvSpPr>
          <p:spPr bwMode="auto">
            <a:xfrm>
              <a:off x="2396" y="3816"/>
              <a:ext cx="269" cy="81"/>
            </a:xfrm>
            <a:custGeom>
              <a:avLst/>
              <a:gdLst>
                <a:gd name="T0" fmla="*/ 269 w 269"/>
                <a:gd name="T1" fmla="*/ 52 h 81"/>
                <a:gd name="T2" fmla="*/ 269 w 269"/>
                <a:gd name="T3" fmla="*/ 56 h 81"/>
                <a:gd name="T4" fmla="*/ 269 w 269"/>
                <a:gd name="T5" fmla="*/ 61 h 81"/>
                <a:gd name="T6" fmla="*/ 264 w 269"/>
                <a:gd name="T7" fmla="*/ 64 h 81"/>
                <a:gd name="T8" fmla="*/ 252 w 269"/>
                <a:gd name="T9" fmla="*/ 55 h 81"/>
                <a:gd name="T10" fmla="*/ 241 w 269"/>
                <a:gd name="T11" fmla="*/ 46 h 81"/>
                <a:gd name="T12" fmla="*/ 226 w 269"/>
                <a:gd name="T13" fmla="*/ 37 h 81"/>
                <a:gd name="T14" fmla="*/ 210 w 269"/>
                <a:gd name="T15" fmla="*/ 28 h 81"/>
                <a:gd name="T16" fmla="*/ 190 w 269"/>
                <a:gd name="T17" fmla="*/ 20 h 81"/>
                <a:gd name="T18" fmla="*/ 172 w 269"/>
                <a:gd name="T19" fmla="*/ 12 h 81"/>
                <a:gd name="T20" fmla="*/ 153 w 269"/>
                <a:gd name="T21" fmla="*/ 6 h 81"/>
                <a:gd name="T22" fmla="*/ 137 w 269"/>
                <a:gd name="T23" fmla="*/ 2 h 81"/>
                <a:gd name="T24" fmla="*/ 123 w 269"/>
                <a:gd name="T25" fmla="*/ 0 h 81"/>
                <a:gd name="T26" fmla="*/ 111 w 269"/>
                <a:gd name="T27" fmla="*/ 2 h 81"/>
                <a:gd name="T28" fmla="*/ 99 w 269"/>
                <a:gd name="T29" fmla="*/ 4 h 81"/>
                <a:gd name="T30" fmla="*/ 86 w 269"/>
                <a:gd name="T31" fmla="*/ 8 h 81"/>
                <a:gd name="T32" fmla="*/ 73 w 269"/>
                <a:gd name="T33" fmla="*/ 13 h 81"/>
                <a:gd name="T34" fmla="*/ 60 w 269"/>
                <a:gd name="T35" fmla="*/ 21 h 81"/>
                <a:gd name="T36" fmla="*/ 50 w 269"/>
                <a:gd name="T37" fmla="*/ 29 h 81"/>
                <a:gd name="T38" fmla="*/ 39 w 269"/>
                <a:gd name="T39" fmla="*/ 37 h 81"/>
                <a:gd name="T40" fmla="*/ 29 w 269"/>
                <a:gd name="T41" fmla="*/ 46 h 81"/>
                <a:gd name="T42" fmla="*/ 16 w 269"/>
                <a:gd name="T43" fmla="*/ 56 h 81"/>
                <a:gd name="T44" fmla="*/ 6 w 269"/>
                <a:gd name="T45" fmla="*/ 57 h 81"/>
                <a:gd name="T46" fmla="*/ 1 w 269"/>
                <a:gd name="T47" fmla="*/ 55 h 81"/>
                <a:gd name="T48" fmla="*/ 0 w 269"/>
                <a:gd name="T49" fmla="*/ 52 h 81"/>
                <a:gd name="T50" fmla="*/ 1 w 269"/>
                <a:gd name="T51" fmla="*/ 60 h 81"/>
                <a:gd name="T52" fmla="*/ 11 w 269"/>
                <a:gd name="T53" fmla="*/ 65 h 81"/>
                <a:gd name="T54" fmla="*/ 27 w 269"/>
                <a:gd name="T55" fmla="*/ 70 h 81"/>
                <a:gd name="T56" fmla="*/ 47 w 269"/>
                <a:gd name="T57" fmla="*/ 74 h 81"/>
                <a:gd name="T58" fmla="*/ 69 w 269"/>
                <a:gd name="T59" fmla="*/ 77 h 81"/>
                <a:gd name="T60" fmla="*/ 91 w 269"/>
                <a:gd name="T61" fmla="*/ 79 h 81"/>
                <a:gd name="T62" fmla="*/ 111 w 269"/>
                <a:gd name="T63" fmla="*/ 81 h 81"/>
                <a:gd name="T64" fmla="*/ 128 w 269"/>
                <a:gd name="T65" fmla="*/ 81 h 81"/>
                <a:gd name="T66" fmla="*/ 146 w 269"/>
                <a:gd name="T67" fmla="*/ 81 h 81"/>
                <a:gd name="T68" fmla="*/ 168 w 269"/>
                <a:gd name="T69" fmla="*/ 81 h 81"/>
                <a:gd name="T70" fmla="*/ 194 w 269"/>
                <a:gd name="T71" fmla="*/ 79 h 81"/>
                <a:gd name="T72" fmla="*/ 218 w 269"/>
                <a:gd name="T73" fmla="*/ 78 h 81"/>
                <a:gd name="T74" fmla="*/ 241 w 269"/>
                <a:gd name="T75" fmla="*/ 74 h 81"/>
                <a:gd name="T76" fmla="*/ 258 w 269"/>
                <a:gd name="T77" fmla="*/ 69 h 81"/>
                <a:gd name="T78" fmla="*/ 268 w 269"/>
                <a:gd name="T79" fmla="*/ 63 h 81"/>
                <a:gd name="T80" fmla="*/ 269 w 269"/>
                <a:gd name="T81" fmla="*/ 52 h 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9"/>
                <a:gd name="T124" fmla="*/ 0 h 81"/>
                <a:gd name="T125" fmla="*/ 269 w 269"/>
                <a:gd name="T126" fmla="*/ 81 h 8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9" h="81">
                  <a:moveTo>
                    <a:pt x="269" y="52"/>
                  </a:moveTo>
                  <a:lnTo>
                    <a:pt x="269" y="56"/>
                  </a:lnTo>
                  <a:lnTo>
                    <a:pt x="269" y="61"/>
                  </a:lnTo>
                  <a:lnTo>
                    <a:pt x="264" y="64"/>
                  </a:lnTo>
                  <a:lnTo>
                    <a:pt x="252" y="55"/>
                  </a:lnTo>
                  <a:lnTo>
                    <a:pt x="241" y="46"/>
                  </a:lnTo>
                  <a:lnTo>
                    <a:pt x="226" y="37"/>
                  </a:lnTo>
                  <a:lnTo>
                    <a:pt x="210" y="28"/>
                  </a:lnTo>
                  <a:lnTo>
                    <a:pt x="190" y="20"/>
                  </a:lnTo>
                  <a:lnTo>
                    <a:pt x="172" y="12"/>
                  </a:lnTo>
                  <a:lnTo>
                    <a:pt x="153" y="6"/>
                  </a:lnTo>
                  <a:lnTo>
                    <a:pt x="137" y="2"/>
                  </a:lnTo>
                  <a:lnTo>
                    <a:pt x="123" y="0"/>
                  </a:lnTo>
                  <a:lnTo>
                    <a:pt x="111" y="2"/>
                  </a:lnTo>
                  <a:lnTo>
                    <a:pt x="99" y="4"/>
                  </a:lnTo>
                  <a:lnTo>
                    <a:pt x="86" y="8"/>
                  </a:lnTo>
                  <a:lnTo>
                    <a:pt x="73" y="13"/>
                  </a:lnTo>
                  <a:lnTo>
                    <a:pt x="60" y="21"/>
                  </a:lnTo>
                  <a:lnTo>
                    <a:pt x="50" y="29"/>
                  </a:lnTo>
                  <a:lnTo>
                    <a:pt x="39" y="37"/>
                  </a:lnTo>
                  <a:lnTo>
                    <a:pt x="29" y="46"/>
                  </a:lnTo>
                  <a:lnTo>
                    <a:pt x="16" y="56"/>
                  </a:lnTo>
                  <a:lnTo>
                    <a:pt x="6" y="57"/>
                  </a:lnTo>
                  <a:lnTo>
                    <a:pt x="1" y="55"/>
                  </a:lnTo>
                  <a:lnTo>
                    <a:pt x="0" y="52"/>
                  </a:lnTo>
                  <a:lnTo>
                    <a:pt x="1" y="60"/>
                  </a:lnTo>
                  <a:lnTo>
                    <a:pt x="11" y="65"/>
                  </a:lnTo>
                  <a:lnTo>
                    <a:pt x="27" y="70"/>
                  </a:lnTo>
                  <a:lnTo>
                    <a:pt x="47" y="74"/>
                  </a:lnTo>
                  <a:lnTo>
                    <a:pt x="69" y="77"/>
                  </a:lnTo>
                  <a:lnTo>
                    <a:pt x="91" y="79"/>
                  </a:lnTo>
                  <a:lnTo>
                    <a:pt x="111" y="81"/>
                  </a:lnTo>
                  <a:lnTo>
                    <a:pt x="128" y="81"/>
                  </a:lnTo>
                  <a:lnTo>
                    <a:pt x="146" y="81"/>
                  </a:lnTo>
                  <a:lnTo>
                    <a:pt x="168" y="81"/>
                  </a:lnTo>
                  <a:lnTo>
                    <a:pt x="194" y="79"/>
                  </a:lnTo>
                  <a:lnTo>
                    <a:pt x="218" y="78"/>
                  </a:lnTo>
                  <a:lnTo>
                    <a:pt x="241" y="74"/>
                  </a:lnTo>
                  <a:lnTo>
                    <a:pt x="258" y="69"/>
                  </a:lnTo>
                  <a:lnTo>
                    <a:pt x="268" y="63"/>
                  </a:lnTo>
                  <a:lnTo>
                    <a:pt x="269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3" name="Freeform 138"/>
            <p:cNvSpPr>
              <a:spLocks/>
            </p:cNvSpPr>
            <p:nvPr/>
          </p:nvSpPr>
          <p:spPr bwMode="auto">
            <a:xfrm>
              <a:off x="2496" y="3866"/>
              <a:ext cx="53" cy="22"/>
            </a:xfrm>
            <a:custGeom>
              <a:avLst/>
              <a:gdLst>
                <a:gd name="T0" fmla="*/ 5 w 53"/>
                <a:gd name="T1" fmla="*/ 0 h 22"/>
                <a:gd name="T2" fmla="*/ 10 w 53"/>
                <a:gd name="T3" fmla="*/ 2 h 22"/>
                <a:gd name="T4" fmla="*/ 15 w 53"/>
                <a:gd name="T5" fmla="*/ 5 h 22"/>
                <a:gd name="T6" fmla="*/ 21 w 53"/>
                <a:gd name="T7" fmla="*/ 6 h 22"/>
                <a:gd name="T8" fmla="*/ 27 w 53"/>
                <a:gd name="T9" fmla="*/ 7 h 22"/>
                <a:gd name="T10" fmla="*/ 32 w 53"/>
                <a:gd name="T11" fmla="*/ 7 h 22"/>
                <a:gd name="T12" fmla="*/ 38 w 53"/>
                <a:gd name="T13" fmla="*/ 7 h 22"/>
                <a:gd name="T14" fmla="*/ 43 w 53"/>
                <a:gd name="T15" fmla="*/ 6 h 22"/>
                <a:gd name="T16" fmla="*/ 48 w 53"/>
                <a:gd name="T17" fmla="*/ 5 h 22"/>
                <a:gd name="T18" fmla="*/ 53 w 53"/>
                <a:gd name="T19" fmla="*/ 5 h 22"/>
                <a:gd name="T20" fmla="*/ 51 w 53"/>
                <a:gd name="T21" fmla="*/ 11 h 22"/>
                <a:gd name="T22" fmla="*/ 44 w 53"/>
                <a:gd name="T23" fmla="*/ 18 h 22"/>
                <a:gd name="T24" fmla="*/ 32 w 53"/>
                <a:gd name="T25" fmla="*/ 22 h 22"/>
                <a:gd name="T26" fmla="*/ 25 w 53"/>
                <a:gd name="T27" fmla="*/ 20 h 22"/>
                <a:gd name="T28" fmla="*/ 17 w 53"/>
                <a:gd name="T29" fmla="*/ 19 h 22"/>
                <a:gd name="T30" fmla="*/ 11 w 53"/>
                <a:gd name="T31" fmla="*/ 16 h 22"/>
                <a:gd name="T32" fmla="*/ 7 w 53"/>
                <a:gd name="T33" fmla="*/ 13 h 22"/>
                <a:gd name="T34" fmla="*/ 2 w 53"/>
                <a:gd name="T35" fmla="*/ 10 h 22"/>
                <a:gd name="T36" fmla="*/ 0 w 53"/>
                <a:gd name="T37" fmla="*/ 6 h 22"/>
                <a:gd name="T38" fmla="*/ 2 w 53"/>
                <a:gd name="T39" fmla="*/ 2 h 22"/>
                <a:gd name="T40" fmla="*/ 5 w 53"/>
                <a:gd name="T41" fmla="*/ 0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22"/>
                <a:gd name="T65" fmla="*/ 53 w 53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22">
                  <a:moveTo>
                    <a:pt x="5" y="0"/>
                  </a:moveTo>
                  <a:lnTo>
                    <a:pt x="10" y="2"/>
                  </a:lnTo>
                  <a:lnTo>
                    <a:pt x="15" y="5"/>
                  </a:lnTo>
                  <a:lnTo>
                    <a:pt x="21" y="6"/>
                  </a:lnTo>
                  <a:lnTo>
                    <a:pt x="27" y="7"/>
                  </a:lnTo>
                  <a:lnTo>
                    <a:pt x="32" y="7"/>
                  </a:lnTo>
                  <a:lnTo>
                    <a:pt x="38" y="7"/>
                  </a:lnTo>
                  <a:lnTo>
                    <a:pt x="43" y="6"/>
                  </a:lnTo>
                  <a:lnTo>
                    <a:pt x="48" y="5"/>
                  </a:lnTo>
                  <a:lnTo>
                    <a:pt x="53" y="5"/>
                  </a:lnTo>
                  <a:lnTo>
                    <a:pt x="51" y="11"/>
                  </a:lnTo>
                  <a:lnTo>
                    <a:pt x="44" y="18"/>
                  </a:lnTo>
                  <a:lnTo>
                    <a:pt x="32" y="22"/>
                  </a:lnTo>
                  <a:lnTo>
                    <a:pt x="25" y="20"/>
                  </a:lnTo>
                  <a:lnTo>
                    <a:pt x="17" y="19"/>
                  </a:lnTo>
                  <a:lnTo>
                    <a:pt x="11" y="16"/>
                  </a:lnTo>
                  <a:lnTo>
                    <a:pt x="7" y="13"/>
                  </a:lnTo>
                  <a:lnTo>
                    <a:pt x="2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4" name="Freeform 139"/>
            <p:cNvSpPr>
              <a:spLocks/>
            </p:cNvSpPr>
            <p:nvPr/>
          </p:nvSpPr>
          <p:spPr bwMode="auto">
            <a:xfrm>
              <a:off x="2505" y="1575"/>
              <a:ext cx="57" cy="59"/>
            </a:xfrm>
            <a:custGeom>
              <a:avLst/>
              <a:gdLst>
                <a:gd name="T0" fmla="*/ 57 w 57"/>
                <a:gd name="T1" fmla="*/ 22 h 59"/>
                <a:gd name="T2" fmla="*/ 57 w 57"/>
                <a:gd name="T3" fmla="*/ 17 h 59"/>
                <a:gd name="T4" fmla="*/ 56 w 57"/>
                <a:gd name="T5" fmla="*/ 13 h 59"/>
                <a:gd name="T6" fmla="*/ 52 w 57"/>
                <a:gd name="T7" fmla="*/ 8 h 59"/>
                <a:gd name="T8" fmla="*/ 47 w 57"/>
                <a:gd name="T9" fmla="*/ 4 h 59"/>
                <a:gd name="T10" fmla="*/ 41 w 57"/>
                <a:gd name="T11" fmla="*/ 2 h 59"/>
                <a:gd name="T12" fmla="*/ 34 w 57"/>
                <a:gd name="T13" fmla="*/ 0 h 59"/>
                <a:gd name="T14" fmla="*/ 27 w 57"/>
                <a:gd name="T15" fmla="*/ 0 h 59"/>
                <a:gd name="T16" fmla="*/ 18 w 57"/>
                <a:gd name="T17" fmla="*/ 3 h 59"/>
                <a:gd name="T18" fmla="*/ 11 w 57"/>
                <a:gd name="T19" fmla="*/ 8 h 59"/>
                <a:gd name="T20" fmla="*/ 5 w 57"/>
                <a:gd name="T21" fmla="*/ 16 h 59"/>
                <a:gd name="T22" fmla="*/ 1 w 57"/>
                <a:gd name="T23" fmla="*/ 25 h 59"/>
                <a:gd name="T24" fmla="*/ 0 w 57"/>
                <a:gd name="T25" fmla="*/ 34 h 59"/>
                <a:gd name="T26" fmla="*/ 1 w 57"/>
                <a:gd name="T27" fmla="*/ 43 h 59"/>
                <a:gd name="T28" fmla="*/ 6 w 57"/>
                <a:gd name="T29" fmla="*/ 51 h 59"/>
                <a:gd name="T30" fmla="*/ 13 w 57"/>
                <a:gd name="T31" fmla="*/ 56 h 59"/>
                <a:gd name="T32" fmla="*/ 25 w 57"/>
                <a:gd name="T33" fmla="*/ 59 h 59"/>
                <a:gd name="T34" fmla="*/ 41 w 57"/>
                <a:gd name="T35" fmla="*/ 56 h 59"/>
                <a:gd name="T36" fmla="*/ 41 w 57"/>
                <a:gd name="T37" fmla="*/ 48 h 59"/>
                <a:gd name="T38" fmla="*/ 34 w 57"/>
                <a:gd name="T39" fmla="*/ 41 h 59"/>
                <a:gd name="T40" fmla="*/ 30 w 57"/>
                <a:gd name="T41" fmla="*/ 37 h 59"/>
                <a:gd name="T42" fmla="*/ 29 w 57"/>
                <a:gd name="T43" fmla="*/ 33 h 59"/>
                <a:gd name="T44" fmla="*/ 28 w 57"/>
                <a:gd name="T45" fmla="*/ 25 h 59"/>
                <a:gd name="T46" fmla="*/ 30 w 57"/>
                <a:gd name="T47" fmla="*/ 20 h 59"/>
                <a:gd name="T48" fmla="*/ 40 w 57"/>
                <a:gd name="T49" fmla="*/ 21 h 59"/>
                <a:gd name="T50" fmla="*/ 51 w 57"/>
                <a:gd name="T51" fmla="*/ 26 h 59"/>
                <a:gd name="T52" fmla="*/ 56 w 57"/>
                <a:gd name="T53" fmla="*/ 25 h 59"/>
                <a:gd name="T54" fmla="*/ 57 w 57"/>
                <a:gd name="T55" fmla="*/ 24 h 59"/>
                <a:gd name="T56" fmla="*/ 57 w 57"/>
                <a:gd name="T57" fmla="*/ 22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59"/>
                <a:gd name="T89" fmla="*/ 57 w 57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59">
                  <a:moveTo>
                    <a:pt x="57" y="22"/>
                  </a:moveTo>
                  <a:lnTo>
                    <a:pt x="57" y="17"/>
                  </a:lnTo>
                  <a:lnTo>
                    <a:pt x="56" y="13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6"/>
                  </a:lnTo>
                  <a:lnTo>
                    <a:pt x="1" y="25"/>
                  </a:lnTo>
                  <a:lnTo>
                    <a:pt x="0" y="34"/>
                  </a:lnTo>
                  <a:lnTo>
                    <a:pt x="1" y="43"/>
                  </a:lnTo>
                  <a:lnTo>
                    <a:pt x="6" y="51"/>
                  </a:lnTo>
                  <a:lnTo>
                    <a:pt x="13" y="56"/>
                  </a:lnTo>
                  <a:lnTo>
                    <a:pt x="25" y="59"/>
                  </a:lnTo>
                  <a:lnTo>
                    <a:pt x="41" y="56"/>
                  </a:lnTo>
                  <a:lnTo>
                    <a:pt x="41" y="48"/>
                  </a:lnTo>
                  <a:lnTo>
                    <a:pt x="34" y="41"/>
                  </a:lnTo>
                  <a:lnTo>
                    <a:pt x="30" y="37"/>
                  </a:lnTo>
                  <a:lnTo>
                    <a:pt x="29" y="33"/>
                  </a:lnTo>
                  <a:lnTo>
                    <a:pt x="28" y="25"/>
                  </a:lnTo>
                  <a:lnTo>
                    <a:pt x="30" y="20"/>
                  </a:lnTo>
                  <a:lnTo>
                    <a:pt x="40" y="21"/>
                  </a:lnTo>
                  <a:lnTo>
                    <a:pt x="51" y="26"/>
                  </a:lnTo>
                  <a:lnTo>
                    <a:pt x="56" y="25"/>
                  </a:lnTo>
                  <a:lnTo>
                    <a:pt x="57" y="24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5" name="Freeform 140"/>
            <p:cNvSpPr>
              <a:spLocks/>
            </p:cNvSpPr>
            <p:nvPr/>
          </p:nvSpPr>
          <p:spPr bwMode="auto">
            <a:xfrm>
              <a:off x="2318" y="2133"/>
              <a:ext cx="89" cy="95"/>
            </a:xfrm>
            <a:custGeom>
              <a:avLst/>
              <a:gdLst>
                <a:gd name="T0" fmla="*/ 44 w 89"/>
                <a:gd name="T1" fmla="*/ 95 h 95"/>
                <a:gd name="T2" fmla="*/ 52 w 89"/>
                <a:gd name="T3" fmla="*/ 93 h 95"/>
                <a:gd name="T4" fmla="*/ 61 w 89"/>
                <a:gd name="T5" fmla="*/ 91 h 95"/>
                <a:gd name="T6" fmla="*/ 68 w 89"/>
                <a:gd name="T7" fmla="*/ 87 h 95"/>
                <a:gd name="T8" fmla="*/ 75 w 89"/>
                <a:gd name="T9" fmla="*/ 80 h 95"/>
                <a:gd name="T10" fmla="*/ 82 w 89"/>
                <a:gd name="T11" fmla="*/ 73 h 95"/>
                <a:gd name="T12" fmla="*/ 85 w 89"/>
                <a:gd name="T13" fmla="*/ 65 h 95"/>
                <a:gd name="T14" fmla="*/ 88 w 89"/>
                <a:gd name="T15" fmla="*/ 56 h 95"/>
                <a:gd name="T16" fmla="*/ 89 w 89"/>
                <a:gd name="T17" fmla="*/ 47 h 95"/>
                <a:gd name="T18" fmla="*/ 88 w 89"/>
                <a:gd name="T19" fmla="*/ 38 h 95"/>
                <a:gd name="T20" fmla="*/ 85 w 89"/>
                <a:gd name="T21" fmla="*/ 29 h 95"/>
                <a:gd name="T22" fmla="*/ 82 w 89"/>
                <a:gd name="T23" fmla="*/ 21 h 95"/>
                <a:gd name="T24" fmla="*/ 75 w 89"/>
                <a:gd name="T25" fmla="*/ 13 h 95"/>
                <a:gd name="T26" fmla="*/ 68 w 89"/>
                <a:gd name="T27" fmla="*/ 8 h 95"/>
                <a:gd name="T28" fmla="*/ 61 w 89"/>
                <a:gd name="T29" fmla="*/ 4 h 95"/>
                <a:gd name="T30" fmla="*/ 52 w 89"/>
                <a:gd name="T31" fmla="*/ 1 h 95"/>
                <a:gd name="T32" fmla="*/ 44 w 89"/>
                <a:gd name="T33" fmla="*/ 0 h 95"/>
                <a:gd name="T34" fmla="*/ 35 w 89"/>
                <a:gd name="T35" fmla="*/ 1 h 95"/>
                <a:gd name="T36" fmla="*/ 27 w 89"/>
                <a:gd name="T37" fmla="*/ 4 h 95"/>
                <a:gd name="T38" fmla="*/ 20 w 89"/>
                <a:gd name="T39" fmla="*/ 8 h 95"/>
                <a:gd name="T40" fmla="*/ 14 w 89"/>
                <a:gd name="T41" fmla="*/ 13 h 95"/>
                <a:gd name="T42" fmla="*/ 8 w 89"/>
                <a:gd name="T43" fmla="*/ 21 h 95"/>
                <a:gd name="T44" fmla="*/ 4 w 89"/>
                <a:gd name="T45" fmla="*/ 29 h 95"/>
                <a:gd name="T46" fmla="*/ 2 w 89"/>
                <a:gd name="T47" fmla="*/ 38 h 95"/>
                <a:gd name="T48" fmla="*/ 0 w 89"/>
                <a:gd name="T49" fmla="*/ 47 h 95"/>
                <a:gd name="T50" fmla="*/ 2 w 89"/>
                <a:gd name="T51" fmla="*/ 56 h 95"/>
                <a:gd name="T52" fmla="*/ 4 w 89"/>
                <a:gd name="T53" fmla="*/ 65 h 95"/>
                <a:gd name="T54" fmla="*/ 8 w 89"/>
                <a:gd name="T55" fmla="*/ 73 h 95"/>
                <a:gd name="T56" fmla="*/ 14 w 89"/>
                <a:gd name="T57" fmla="*/ 80 h 95"/>
                <a:gd name="T58" fmla="*/ 20 w 89"/>
                <a:gd name="T59" fmla="*/ 87 h 95"/>
                <a:gd name="T60" fmla="*/ 27 w 89"/>
                <a:gd name="T61" fmla="*/ 91 h 95"/>
                <a:gd name="T62" fmla="*/ 35 w 89"/>
                <a:gd name="T63" fmla="*/ 93 h 95"/>
                <a:gd name="T64" fmla="*/ 44 w 89"/>
                <a:gd name="T65" fmla="*/ 95 h 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5"/>
                <a:gd name="T101" fmla="*/ 89 w 89"/>
                <a:gd name="T102" fmla="*/ 95 h 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5">
                  <a:moveTo>
                    <a:pt x="44" y="95"/>
                  </a:moveTo>
                  <a:lnTo>
                    <a:pt x="52" y="93"/>
                  </a:lnTo>
                  <a:lnTo>
                    <a:pt x="61" y="91"/>
                  </a:lnTo>
                  <a:lnTo>
                    <a:pt x="68" y="87"/>
                  </a:lnTo>
                  <a:lnTo>
                    <a:pt x="75" y="80"/>
                  </a:lnTo>
                  <a:lnTo>
                    <a:pt x="82" y="73"/>
                  </a:lnTo>
                  <a:lnTo>
                    <a:pt x="85" y="65"/>
                  </a:lnTo>
                  <a:lnTo>
                    <a:pt x="88" y="56"/>
                  </a:lnTo>
                  <a:lnTo>
                    <a:pt x="89" y="47"/>
                  </a:lnTo>
                  <a:lnTo>
                    <a:pt x="88" y="38"/>
                  </a:lnTo>
                  <a:lnTo>
                    <a:pt x="85" y="29"/>
                  </a:lnTo>
                  <a:lnTo>
                    <a:pt x="82" y="21"/>
                  </a:lnTo>
                  <a:lnTo>
                    <a:pt x="75" y="13"/>
                  </a:lnTo>
                  <a:lnTo>
                    <a:pt x="68" y="8"/>
                  </a:lnTo>
                  <a:lnTo>
                    <a:pt x="61" y="4"/>
                  </a:lnTo>
                  <a:lnTo>
                    <a:pt x="52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7" y="4"/>
                  </a:lnTo>
                  <a:lnTo>
                    <a:pt x="20" y="8"/>
                  </a:lnTo>
                  <a:lnTo>
                    <a:pt x="14" y="13"/>
                  </a:lnTo>
                  <a:lnTo>
                    <a:pt x="8" y="21"/>
                  </a:lnTo>
                  <a:lnTo>
                    <a:pt x="4" y="29"/>
                  </a:lnTo>
                  <a:lnTo>
                    <a:pt x="2" y="38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4" y="65"/>
                  </a:lnTo>
                  <a:lnTo>
                    <a:pt x="8" y="73"/>
                  </a:lnTo>
                  <a:lnTo>
                    <a:pt x="14" y="80"/>
                  </a:lnTo>
                  <a:lnTo>
                    <a:pt x="20" y="87"/>
                  </a:lnTo>
                  <a:lnTo>
                    <a:pt x="27" y="91"/>
                  </a:lnTo>
                  <a:lnTo>
                    <a:pt x="35" y="93"/>
                  </a:lnTo>
                  <a:lnTo>
                    <a:pt x="44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6" name="Freeform 141"/>
            <p:cNvSpPr>
              <a:spLocks/>
            </p:cNvSpPr>
            <p:nvPr/>
          </p:nvSpPr>
          <p:spPr bwMode="auto">
            <a:xfrm>
              <a:off x="2645" y="2133"/>
              <a:ext cx="89" cy="95"/>
            </a:xfrm>
            <a:custGeom>
              <a:avLst/>
              <a:gdLst>
                <a:gd name="T0" fmla="*/ 44 w 89"/>
                <a:gd name="T1" fmla="*/ 95 h 95"/>
                <a:gd name="T2" fmla="*/ 53 w 89"/>
                <a:gd name="T3" fmla="*/ 93 h 95"/>
                <a:gd name="T4" fmla="*/ 61 w 89"/>
                <a:gd name="T5" fmla="*/ 91 h 95"/>
                <a:gd name="T6" fmla="*/ 68 w 89"/>
                <a:gd name="T7" fmla="*/ 87 h 95"/>
                <a:gd name="T8" fmla="*/ 76 w 89"/>
                <a:gd name="T9" fmla="*/ 80 h 95"/>
                <a:gd name="T10" fmla="*/ 82 w 89"/>
                <a:gd name="T11" fmla="*/ 73 h 95"/>
                <a:gd name="T12" fmla="*/ 85 w 89"/>
                <a:gd name="T13" fmla="*/ 65 h 95"/>
                <a:gd name="T14" fmla="*/ 88 w 89"/>
                <a:gd name="T15" fmla="*/ 56 h 95"/>
                <a:gd name="T16" fmla="*/ 89 w 89"/>
                <a:gd name="T17" fmla="*/ 47 h 95"/>
                <a:gd name="T18" fmla="*/ 88 w 89"/>
                <a:gd name="T19" fmla="*/ 38 h 95"/>
                <a:gd name="T20" fmla="*/ 85 w 89"/>
                <a:gd name="T21" fmla="*/ 29 h 95"/>
                <a:gd name="T22" fmla="*/ 82 w 89"/>
                <a:gd name="T23" fmla="*/ 21 h 95"/>
                <a:gd name="T24" fmla="*/ 76 w 89"/>
                <a:gd name="T25" fmla="*/ 13 h 95"/>
                <a:gd name="T26" fmla="*/ 68 w 89"/>
                <a:gd name="T27" fmla="*/ 8 h 95"/>
                <a:gd name="T28" fmla="*/ 61 w 89"/>
                <a:gd name="T29" fmla="*/ 4 h 95"/>
                <a:gd name="T30" fmla="*/ 53 w 89"/>
                <a:gd name="T31" fmla="*/ 1 h 95"/>
                <a:gd name="T32" fmla="*/ 44 w 89"/>
                <a:gd name="T33" fmla="*/ 0 h 95"/>
                <a:gd name="T34" fmla="*/ 36 w 89"/>
                <a:gd name="T35" fmla="*/ 1 h 95"/>
                <a:gd name="T36" fmla="*/ 27 w 89"/>
                <a:gd name="T37" fmla="*/ 4 h 95"/>
                <a:gd name="T38" fmla="*/ 20 w 89"/>
                <a:gd name="T39" fmla="*/ 8 h 95"/>
                <a:gd name="T40" fmla="*/ 14 w 89"/>
                <a:gd name="T41" fmla="*/ 13 h 95"/>
                <a:gd name="T42" fmla="*/ 8 w 89"/>
                <a:gd name="T43" fmla="*/ 21 h 95"/>
                <a:gd name="T44" fmla="*/ 4 w 89"/>
                <a:gd name="T45" fmla="*/ 29 h 95"/>
                <a:gd name="T46" fmla="*/ 2 w 89"/>
                <a:gd name="T47" fmla="*/ 38 h 95"/>
                <a:gd name="T48" fmla="*/ 0 w 89"/>
                <a:gd name="T49" fmla="*/ 47 h 95"/>
                <a:gd name="T50" fmla="*/ 2 w 89"/>
                <a:gd name="T51" fmla="*/ 56 h 95"/>
                <a:gd name="T52" fmla="*/ 4 w 89"/>
                <a:gd name="T53" fmla="*/ 65 h 95"/>
                <a:gd name="T54" fmla="*/ 8 w 89"/>
                <a:gd name="T55" fmla="*/ 73 h 95"/>
                <a:gd name="T56" fmla="*/ 14 w 89"/>
                <a:gd name="T57" fmla="*/ 80 h 95"/>
                <a:gd name="T58" fmla="*/ 20 w 89"/>
                <a:gd name="T59" fmla="*/ 87 h 95"/>
                <a:gd name="T60" fmla="*/ 27 w 89"/>
                <a:gd name="T61" fmla="*/ 91 h 95"/>
                <a:gd name="T62" fmla="*/ 36 w 89"/>
                <a:gd name="T63" fmla="*/ 93 h 95"/>
                <a:gd name="T64" fmla="*/ 44 w 89"/>
                <a:gd name="T65" fmla="*/ 95 h 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5"/>
                <a:gd name="T101" fmla="*/ 89 w 89"/>
                <a:gd name="T102" fmla="*/ 95 h 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5">
                  <a:moveTo>
                    <a:pt x="44" y="95"/>
                  </a:moveTo>
                  <a:lnTo>
                    <a:pt x="53" y="93"/>
                  </a:lnTo>
                  <a:lnTo>
                    <a:pt x="61" y="91"/>
                  </a:lnTo>
                  <a:lnTo>
                    <a:pt x="68" y="87"/>
                  </a:lnTo>
                  <a:lnTo>
                    <a:pt x="76" y="80"/>
                  </a:lnTo>
                  <a:lnTo>
                    <a:pt x="82" y="73"/>
                  </a:lnTo>
                  <a:lnTo>
                    <a:pt x="85" y="65"/>
                  </a:lnTo>
                  <a:lnTo>
                    <a:pt x="88" y="56"/>
                  </a:lnTo>
                  <a:lnTo>
                    <a:pt x="89" y="47"/>
                  </a:lnTo>
                  <a:lnTo>
                    <a:pt x="88" y="38"/>
                  </a:lnTo>
                  <a:lnTo>
                    <a:pt x="85" y="29"/>
                  </a:lnTo>
                  <a:lnTo>
                    <a:pt x="82" y="21"/>
                  </a:lnTo>
                  <a:lnTo>
                    <a:pt x="76" y="13"/>
                  </a:lnTo>
                  <a:lnTo>
                    <a:pt x="68" y="8"/>
                  </a:lnTo>
                  <a:lnTo>
                    <a:pt x="61" y="4"/>
                  </a:lnTo>
                  <a:lnTo>
                    <a:pt x="53" y="1"/>
                  </a:lnTo>
                  <a:lnTo>
                    <a:pt x="44" y="0"/>
                  </a:lnTo>
                  <a:lnTo>
                    <a:pt x="36" y="1"/>
                  </a:lnTo>
                  <a:lnTo>
                    <a:pt x="27" y="4"/>
                  </a:lnTo>
                  <a:lnTo>
                    <a:pt x="20" y="8"/>
                  </a:lnTo>
                  <a:lnTo>
                    <a:pt x="14" y="13"/>
                  </a:lnTo>
                  <a:lnTo>
                    <a:pt x="8" y="21"/>
                  </a:lnTo>
                  <a:lnTo>
                    <a:pt x="4" y="29"/>
                  </a:lnTo>
                  <a:lnTo>
                    <a:pt x="2" y="38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4" y="65"/>
                  </a:lnTo>
                  <a:lnTo>
                    <a:pt x="8" y="73"/>
                  </a:lnTo>
                  <a:lnTo>
                    <a:pt x="14" y="80"/>
                  </a:lnTo>
                  <a:lnTo>
                    <a:pt x="20" y="87"/>
                  </a:lnTo>
                  <a:lnTo>
                    <a:pt x="27" y="91"/>
                  </a:lnTo>
                  <a:lnTo>
                    <a:pt x="36" y="93"/>
                  </a:lnTo>
                  <a:lnTo>
                    <a:pt x="44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7" name="Freeform 142"/>
            <p:cNvSpPr>
              <a:spLocks/>
            </p:cNvSpPr>
            <p:nvPr/>
          </p:nvSpPr>
          <p:spPr bwMode="auto">
            <a:xfrm>
              <a:off x="2356" y="2123"/>
              <a:ext cx="333" cy="94"/>
            </a:xfrm>
            <a:custGeom>
              <a:avLst/>
              <a:gdLst>
                <a:gd name="T0" fmla="*/ 333 w 333"/>
                <a:gd name="T1" fmla="*/ 88 h 94"/>
                <a:gd name="T2" fmla="*/ 329 w 333"/>
                <a:gd name="T3" fmla="*/ 70 h 94"/>
                <a:gd name="T4" fmla="*/ 320 w 333"/>
                <a:gd name="T5" fmla="*/ 54 h 94"/>
                <a:gd name="T6" fmla="*/ 305 w 333"/>
                <a:gd name="T7" fmla="*/ 39 h 94"/>
                <a:gd name="T8" fmla="*/ 285 w 333"/>
                <a:gd name="T9" fmla="*/ 26 h 94"/>
                <a:gd name="T10" fmla="*/ 260 w 333"/>
                <a:gd name="T11" fmla="*/ 15 h 94"/>
                <a:gd name="T12" fmla="*/ 231 w 333"/>
                <a:gd name="T13" fmla="*/ 6 h 94"/>
                <a:gd name="T14" fmla="*/ 201 w 333"/>
                <a:gd name="T15" fmla="*/ 1 h 94"/>
                <a:gd name="T16" fmla="*/ 167 w 333"/>
                <a:gd name="T17" fmla="*/ 0 h 94"/>
                <a:gd name="T18" fmla="*/ 133 w 333"/>
                <a:gd name="T19" fmla="*/ 1 h 94"/>
                <a:gd name="T20" fmla="*/ 102 w 333"/>
                <a:gd name="T21" fmla="*/ 6 h 94"/>
                <a:gd name="T22" fmla="*/ 74 w 333"/>
                <a:gd name="T23" fmla="*/ 15 h 94"/>
                <a:gd name="T24" fmla="*/ 50 w 333"/>
                <a:gd name="T25" fmla="*/ 26 h 94"/>
                <a:gd name="T26" fmla="*/ 29 w 333"/>
                <a:gd name="T27" fmla="*/ 39 h 94"/>
                <a:gd name="T28" fmla="*/ 13 w 333"/>
                <a:gd name="T29" fmla="*/ 54 h 94"/>
                <a:gd name="T30" fmla="*/ 4 w 333"/>
                <a:gd name="T31" fmla="*/ 70 h 94"/>
                <a:gd name="T32" fmla="*/ 0 w 333"/>
                <a:gd name="T33" fmla="*/ 88 h 94"/>
                <a:gd name="T34" fmla="*/ 1 w 333"/>
                <a:gd name="T35" fmla="*/ 90 h 94"/>
                <a:gd name="T36" fmla="*/ 5 w 333"/>
                <a:gd name="T37" fmla="*/ 93 h 94"/>
                <a:gd name="T38" fmla="*/ 10 w 333"/>
                <a:gd name="T39" fmla="*/ 93 h 94"/>
                <a:gd name="T40" fmla="*/ 18 w 333"/>
                <a:gd name="T41" fmla="*/ 85 h 94"/>
                <a:gd name="T42" fmla="*/ 19 w 333"/>
                <a:gd name="T43" fmla="*/ 83 h 94"/>
                <a:gd name="T44" fmla="*/ 31 w 333"/>
                <a:gd name="T45" fmla="*/ 72 h 94"/>
                <a:gd name="T46" fmla="*/ 45 w 333"/>
                <a:gd name="T47" fmla="*/ 64 h 94"/>
                <a:gd name="T48" fmla="*/ 62 w 333"/>
                <a:gd name="T49" fmla="*/ 55 h 94"/>
                <a:gd name="T50" fmla="*/ 80 w 333"/>
                <a:gd name="T51" fmla="*/ 49 h 94"/>
                <a:gd name="T52" fmla="*/ 99 w 333"/>
                <a:gd name="T53" fmla="*/ 44 h 94"/>
                <a:gd name="T54" fmla="*/ 121 w 333"/>
                <a:gd name="T55" fmla="*/ 40 h 94"/>
                <a:gd name="T56" fmla="*/ 143 w 333"/>
                <a:gd name="T57" fmla="*/ 37 h 94"/>
                <a:gd name="T58" fmla="*/ 167 w 333"/>
                <a:gd name="T59" fmla="*/ 36 h 94"/>
                <a:gd name="T60" fmla="*/ 191 w 333"/>
                <a:gd name="T61" fmla="*/ 37 h 94"/>
                <a:gd name="T62" fmla="*/ 214 w 333"/>
                <a:gd name="T63" fmla="*/ 40 h 94"/>
                <a:gd name="T64" fmla="*/ 235 w 333"/>
                <a:gd name="T65" fmla="*/ 44 h 94"/>
                <a:gd name="T66" fmla="*/ 256 w 333"/>
                <a:gd name="T67" fmla="*/ 49 h 94"/>
                <a:gd name="T68" fmla="*/ 274 w 333"/>
                <a:gd name="T69" fmla="*/ 57 h 94"/>
                <a:gd name="T70" fmla="*/ 289 w 333"/>
                <a:gd name="T71" fmla="*/ 64 h 94"/>
                <a:gd name="T72" fmla="*/ 303 w 333"/>
                <a:gd name="T73" fmla="*/ 74 h 94"/>
                <a:gd name="T74" fmla="*/ 315 w 333"/>
                <a:gd name="T75" fmla="*/ 84 h 94"/>
                <a:gd name="T76" fmla="*/ 317 w 333"/>
                <a:gd name="T77" fmla="*/ 86 h 94"/>
                <a:gd name="T78" fmla="*/ 322 w 333"/>
                <a:gd name="T79" fmla="*/ 92 h 94"/>
                <a:gd name="T80" fmla="*/ 328 w 333"/>
                <a:gd name="T81" fmla="*/ 94 h 94"/>
                <a:gd name="T82" fmla="*/ 333 w 333"/>
                <a:gd name="T83" fmla="*/ 88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3"/>
                <a:gd name="T127" fmla="*/ 0 h 94"/>
                <a:gd name="T128" fmla="*/ 333 w 333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3" h="94">
                  <a:moveTo>
                    <a:pt x="333" y="88"/>
                  </a:moveTo>
                  <a:lnTo>
                    <a:pt x="329" y="70"/>
                  </a:lnTo>
                  <a:lnTo>
                    <a:pt x="320" y="54"/>
                  </a:lnTo>
                  <a:lnTo>
                    <a:pt x="305" y="39"/>
                  </a:lnTo>
                  <a:lnTo>
                    <a:pt x="285" y="26"/>
                  </a:lnTo>
                  <a:lnTo>
                    <a:pt x="260" y="15"/>
                  </a:lnTo>
                  <a:lnTo>
                    <a:pt x="231" y="6"/>
                  </a:lnTo>
                  <a:lnTo>
                    <a:pt x="201" y="1"/>
                  </a:lnTo>
                  <a:lnTo>
                    <a:pt x="167" y="0"/>
                  </a:lnTo>
                  <a:lnTo>
                    <a:pt x="133" y="1"/>
                  </a:lnTo>
                  <a:lnTo>
                    <a:pt x="102" y="6"/>
                  </a:lnTo>
                  <a:lnTo>
                    <a:pt x="74" y="15"/>
                  </a:lnTo>
                  <a:lnTo>
                    <a:pt x="50" y="26"/>
                  </a:lnTo>
                  <a:lnTo>
                    <a:pt x="29" y="39"/>
                  </a:lnTo>
                  <a:lnTo>
                    <a:pt x="13" y="54"/>
                  </a:lnTo>
                  <a:lnTo>
                    <a:pt x="4" y="70"/>
                  </a:lnTo>
                  <a:lnTo>
                    <a:pt x="0" y="88"/>
                  </a:lnTo>
                  <a:lnTo>
                    <a:pt x="1" y="90"/>
                  </a:lnTo>
                  <a:lnTo>
                    <a:pt x="5" y="93"/>
                  </a:lnTo>
                  <a:lnTo>
                    <a:pt x="10" y="93"/>
                  </a:lnTo>
                  <a:lnTo>
                    <a:pt x="18" y="85"/>
                  </a:lnTo>
                  <a:lnTo>
                    <a:pt x="19" y="83"/>
                  </a:lnTo>
                  <a:lnTo>
                    <a:pt x="31" y="72"/>
                  </a:lnTo>
                  <a:lnTo>
                    <a:pt x="45" y="64"/>
                  </a:lnTo>
                  <a:lnTo>
                    <a:pt x="62" y="55"/>
                  </a:lnTo>
                  <a:lnTo>
                    <a:pt x="80" y="49"/>
                  </a:lnTo>
                  <a:lnTo>
                    <a:pt x="99" y="44"/>
                  </a:lnTo>
                  <a:lnTo>
                    <a:pt x="121" y="40"/>
                  </a:lnTo>
                  <a:lnTo>
                    <a:pt x="143" y="37"/>
                  </a:lnTo>
                  <a:lnTo>
                    <a:pt x="167" y="36"/>
                  </a:lnTo>
                  <a:lnTo>
                    <a:pt x="191" y="37"/>
                  </a:lnTo>
                  <a:lnTo>
                    <a:pt x="214" y="40"/>
                  </a:lnTo>
                  <a:lnTo>
                    <a:pt x="235" y="44"/>
                  </a:lnTo>
                  <a:lnTo>
                    <a:pt x="256" y="49"/>
                  </a:lnTo>
                  <a:lnTo>
                    <a:pt x="274" y="57"/>
                  </a:lnTo>
                  <a:lnTo>
                    <a:pt x="289" y="64"/>
                  </a:lnTo>
                  <a:lnTo>
                    <a:pt x="303" y="74"/>
                  </a:lnTo>
                  <a:lnTo>
                    <a:pt x="315" y="84"/>
                  </a:lnTo>
                  <a:lnTo>
                    <a:pt x="317" y="86"/>
                  </a:lnTo>
                  <a:lnTo>
                    <a:pt x="322" y="92"/>
                  </a:lnTo>
                  <a:lnTo>
                    <a:pt x="328" y="94"/>
                  </a:lnTo>
                  <a:lnTo>
                    <a:pt x="333" y="88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8" name="Freeform 143"/>
            <p:cNvSpPr>
              <a:spLocks/>
            </p:cNvSpPr>
            <p:nvPr/>
          </p:nvSpPr>
          <p:spPr bwMode="auto">
            <a:xfrm>
              <a:off x="2523" y="2118"/>
              <a:ext cx="171" cy="93"/>
            </a:xfrm>
            <a:custGeom>
              <a:avLst/>
              <a:gdLst>
                <a:gd name="T0" fmla="*/ 0 w 171"/>
                <a:gd name="T1" fmla="*/ 10 h 93"/>
                <a:gd name="T2" fmla="*/ 0 w 171"/>
                <a:gd name="T3" fmla="*/ 10 h 93"/>
                <a:gd name="T4" fmla="*/ 34 w 171"/>
                <a:gd name="T5" fmla="*/ 10 h 93"/>
                <a:gd name="T6" fmla="*/ 64 w 171"/>
                <a:gd name="T7" fmla="*/ 15 h 93"/>
                <a:gd name="T8" fmla="*/ 92 w 171"/>
                <a:gd name="T9" fmla="*/ 24 h 93"/>
                <a:gd name="T10" fmla="*/ 116 w 171"/>
                <a:gd name="T11" fmla="*/ 35 h 93"/>
                <a:gd name="T12" fmla="*/ 136 w 171"/>
                <a:gd name="T13" fmla="*/ 47 h 93"/>
                <a:gd name="T14" fmla="*/ 149 w 171"/>
                <a:gd name="T15" fmla="*/ 62 h 93"/>
                <a:gd name="T16" fmla="*/ 159 w 171"/>
                <a:gd name="T17" fmla="*/ 76 h 93"/>
                <a:gd name="T18" fmla="*/ 161 w 171"/>
                <a:gd name="T19" fmla="*/ 93 h 93"/>
                <a:gd name="T20" fmla="*/ 171 w 171"/>
                <a:gd name="T21" fmla="*/ 93 h 93"/>
                <a:gd name="T22" fmla="*/ 166 w 171"/>
                <a:gd name="T23" fmla="*/ 73 h 93"/>
                <a:gd name="T24" fmla="*/ 156 w 171"/>
                <a:gd name="T25" fmla="*/ 57 h 93"/>
                <a:gd name="T26" fmla="*/ 141 w 171"/>
                <a:gd name="T27" fmla="*/ 40 h 93"/>
                <a:gd name="T28" fmla="*/ 119 w 171"/>
                <a:gd name="T29" fmla="*/ 27 h 93"/>
                <a:gd name="T30" fmla="*/ 95 w 171"/>
                <a:gd name="T31" fmla="*/ 16 h 93"/>
                <a:gd name="T32" fmla="*/ 64 w 171"/>
                <a:gd name="T33" fmla="*/ 7 h 93"/>
                <a:gd name="T34" fmla="*/ 34 w 171"/>
                <a:gd name="T35" fmla="*/ 2 h 93"/>
                <a:gd name="T36" fmla="*/ 0 w 171"/>
                <a:gd name="T37" fmla="*/ 0 h 93"/>
                <a:gd name="T38" fmla="*/ 0 w 171"/>
                <a:gd name="T39" fmla="*/ 0 h 93"/>
                <a:gd name="T40" fmla="*/ 0 w 171"/>
                <a:gd name="T41" fmla="*/ 1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1"/>
                <a:gd name="T64" fmla="*/ 0 h 93"/>
                <a:gd name="T65" fmla="*/ 171 w 171"/>
                <a:gd name="T66" fmla="*/ 93 h 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1" h="93">
                  <a:moveTo>
                    <a:pt x="0" y="10"/>
                  </a:moveTo>
                  <a:lnTo>
                    <a:pt x="0" y="10"/>
                  </a:lnTo>
                  <a:lnTo>
                    <a:pt x="34" y="10"/>
                  </a:lnTo>
                  <a:lnTo>
                    <a:pt x="64" y="15"/>
                  </a:lnTo>
                  <a:lnTo>
                    <a:pt x="92" y="24"/>
                  </a:lnTo>
                  <a:lnTo>
                    <a:pt x="116" y="35"/>
                  </a:lnTo>
                  <a:lnTo>
                    <a:pt x="136" y="47"/>
                  </a:lnTo>
                  <a:lnTo>
                    <a:pt x="149" y="62"/>
                  </a:lnTo>
                  <a:lnTo>
                    <a:pt x="159" y="76"/>
                  </a:lnTo>
                  <a:lnTo>
                    <a:pt x="161" y="93"/>
                  </a:lnTo>
                  <a:lnTo>
                    <a:pt x="171" y="93"/>
                  </a:lnTo>
                  <a:lnTo>
                    <a:pt x="166" y="73"/>
                  </a:lnTo>
                  <a:lnTo>
                    <a:pt x="156" y="57"/>
                  </a:lnTo>
                  <a:lnTo>
                    <a:pt x="141" y="40"/>
                  </a:lnTo>
                  <a:lnTo>
                    <a:pt x="119" y="27"/>
                  </a:lnTo>
                  <a:lnTo>
                    <a:pt x="95" y="16"/>
                  </a:lnTo>
                  <a:lnTo>
                    <a:pt x="64" y="7"/>
                  </a:lnTo>
                  <a:lnTo>
                    <a:pt x="34" y="2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9" name="Freeform 144"/>
            <p:cNvSpPr>
              <a:spLocks/>
            </p:cNvSpPr>
            <p:nvPr/>
          </p:nvSpPr>
          <p:spPr bwMode="auto">
            <a:xfrm>
              <a:off x="2351" y="2118"/>
              <a:ext cx="172" cy="94"/>
            </a:xfrm>
            <a:custGeom>
              <a:avLst/>
              <a:gdLst>
                <a:gd name="T0" fmla="*/ 9 w 172"/>
                <a:gd name="T1" fmla="*/ 91 h 94"/>
                <a:gd name="T2" fmla="*/ 10 w 172"/>
                <a:gd name="T3" fmla="*/ 93 h 94"/>
                <a:gd name="T4" fmla="*/ 12 w 172"/>
                <a:gd name="T5" fmla="*/ 76 h 94"/>
                <a:gd name="T6" fmla="*/ 22 w 172"/>
                <a:gd name="T7" fmla="*/ 62 h 94"/>
                <a:gd name="T8" fmla="*/ 36 w 172"/>
                <a:gd name="T9" fmla="*/ 47 h 94"/>
                <a:gd name="T10" fmla="*/ 56 w 172"/>
                <a:gd name="T11" fmla="*/ 35 h 94"/>
                <a:gd name="T12" fmla="*/ 80 w 172"/>
                <a:gd name="T13" fmla="*/ 24 h 94"/>
                <a:gd name="T14" fmla="*/ 107 w 172"/>
                <a:gd name="T15" fmla="*/ 15 h 94"/>
                <a:gd name="T16" fmla="*/ 138 w 172"/>
                <a:gd name="T17" fmla="*/ 10 h 94"/>
                <a:gd name="T18" fmla="*/ 172 w 172"/>
                <a:gd name="T19" fmla="*/ 10 h 94"/>
                <a:gd name="T20" fmla="*/ 172 w 172"/>
                <a:gd name="T21" fmla="*/ 0 h 94"/>
                <a:gd name="T22" fmla="*/ 138 w 172"/>
                <a:gd name="T23" fmla="*/ 2 h 94"/>
                <a:gd name="T24" fmla="*/ 107 w 172"/>
                <a:gd name="T25" fmla="*/ 7 h 94"/>
                <a:gd name="T26" fmla="*/ 78 w 172"/>
                <a:gd name="T27" fmla="*/ 16 h 94"/>
                <a:gd name="T28" fmla="*/ 53 w 172"/>
                <a:gd name="T29" fmla="*/ 27 h 94"/>
                <a:gd name="T30" fmla="*/ 32 w 172"/>
                <a:gd name="T31" fmla="*/ 40 h 94"/>
                <a:gd name="T32" fmla="*/ 15 w 172"/>
                <a:gd name="T33" fmla="*/ 57 h 94"/>
                <a:gd name="T34" fmla="*/ 5 w 172"/>
                <a:gd name="T35" fmla="*/ 73 h 94"/>
                <a:gd name="T36" fmla="*/ 0 w 172"/>
                <a:gd name="T37" fmla="*/ 93 h 94"/>
                <a:gd name="T38" fmla="*/ 1 w 172"/>
                <a:gd name="T39" fmla="*/ 94 h 94"/>
                <a:gd name="T40" fmla="*/ 9 w 172"/>
                <a:gd name="T41" fmla="*/ 91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"/>
                <a:gd name="T64" fmla="*/ 0 h 94"/>
                <a:gd name="T65" fmla="*/ 172 w 172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" h="94">
                  <a:moveTo>
                    <a:pt x="9" y="91"/>
                  </a:moveTo>
                  <a:lnTo>
                    <a:pt x="10" y="93"/>
                  </a:lnTo>
                  <a:lnTo>
                    <a:pt x="12" y="76"/>
                  </a:lnTo>
                  <a:lnTo>
                    <a:pt x="22" y="62"/>
                  </a:lnTo>
                  <a:lnTo>
                    <a:pt x="36" y="47"/>
                  </a:lnTo>
                  <a:lnTo>
                    <a:pt x="56" y="35"/>
                  </a:lnTo>
                  <a:lnTo>
                    <a:pt x="80" y="24"/>
                  </a:lnTo>
                  <a:lnTo>
                    <a:pt x="107" y="15"/>
                  </a:lnTo>
                  <a:lnTo>
                    <a:pt x="138" y="10"/>
                  </a:lnTo>
                  <a:lnTo>
                    <a:pt x="172" y="10"/>
                  </a:lnTo>
                  <a:lnTo>
                    <a:pt x="172" y="0"/>
                  </a:lnTo>
                  <a:lnTo>
                    <a:pt x="138" y="2"/>
                  </a:lnTo>
                  <a:lnTo>
                    <a:pt x="107" y="7"/>
                  </a:lnTo>
                  <a:lnTo>
                    <a:pt x="78" y="16"/>
                  </a:lnTo>
                  <a:lnTo>
                    <a:pt x="53" y="27"/>
                  </a:lnTo>
                  <a:lnTo>
                    <a:pt x="32" y="40"/>
                  </a:lnTo>
                  <a:lnTo>
                    <a:pt x="15" y="57"/>
                  </a:lnTo>
                  <a:lnTo>
                    <a:pt x="5" y="73"/>
                  </a:lnTo>
                  <a:lnTo>
                    <a:pt x="0" y="93"/>
                  </a:lnTo>
                  <a:lnTo>
                    <a:pt x="1" y="94"/>
                  </a:lnTo>
                  <a:lnTo>
                    <a:pt x="9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0" name="Freeform 145"/>
            <p:cNvSpPr>
              <a:spLocks/>
            </p:cNvSpPr>
            <p:nvPr/>
          </p:nvSpPr>
          <p:spPr bwMode="auto">
            <a:xfrm>
              <a:off x="2352" y="2206"/>
              <a:ext cx="26" cy="14"/>
            </a:xfrm>
            <a:custGeom>
              <a:avLst/>
              <a:gdLst>
                <a:gd name="T0" fmla="*/ 18 w 26"/>
                <a:gd name="T1" fmla="*/ 1 h 14"/>
                <a:gd name="T2" fmla="*/ 18 w 26"/>
                <a:gd name="T3" fmla="*/ 0 h 14"/>
                <a:gd name="T4" fmla="*/ 12 w 26"/>
                <a:gd name="T5" fmla="*/ 6 h 14"/>
                <a:gd name="T6" fmla="*/ 10 w 26"/>
                <a:gd name="T7" fmla="*/ 6 h 14"/>
                <a:gd name="T8" fmla="*/ 8 w 26"/>
                <a:gd name="T9" fmla="*/ 5 h 14"/>
                <a:gd name="T10" fmla="*/ 8 w 26"/>
                <a:gd name="T11" fmla="*/ 3 h 14"/>
                <a:gd name="T12" fmla="*/ 0 w 26"/>
                <a:gd name="T13" fmla="*/ 6 h 14"/>
                <a:gd name="T14" fmla="*/ 3 w 26"/>
                <a:gd name="T15" fmla="*/ 10 h 14"/>
                <a:gd name="T16" fmla="*/ 8 w 26"/>
                <a:gd name="T17" fmla="*/ 14 h 14"/>
                <a:gd name="T18" fmla="*/ 15 w 26"/>
                <a:gd name="T19" fmla="*/ 14 h 14"/>
                <a:gd name="T20" fmla="*/ 26 w 26"/>
                <a:gd name="T21" fmla="*/ 5 h 14"/>
                <a:gd name="T22" fmla="*/ 26 w 26"/>
                <a:gd name="T23" fmla="*/ 3 h 14"/>
                <a:gd name="T24" fmla="*/ 26 w 26"/>
                <a:gd name="T25" fmla="*/ 5 h 14"/>
                <a:gd name="T26" fmla="*/ 26 w 26"/>
                <a:gd name="T27" fmla="*/ 5 h 14"/>
                <a:gd name="T28" fmla="*/ 26 w 26"/>
                <a:gd name="T29" fmla="*/ 3 h 14"/>
                <a:gd name="T30" fmla="*/ 18 w 26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"/>
                <a:gd name="T49" fmla="*/ 0 h 14"/>
                <a:gd name="T50" fmla="*/ 26 w 26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" h="14">
                  <a:moveTo>
                    <a:pt x="18" y="1"/>
                  </a:moveTo>
                  <a:lnTo>
                    <a:pt x="18" y="0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3"/>
                  </a:lnTo>
                  <a:lnTo>
                    <a:pt x="0" y="6"/>
                  </a:lnTo>
                  <a:lnTo>
                    <a:pt x="3" y="10"/>
                  </a:lnTo>
                  <a:lnTo>
                    <a:pt x="8" y="14"/>
                  </a:lnTo>
                  <a:lnTo>
                    <a:pt x="15" y="14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1" name="Freeform 146"/>
            <p:cNvSpPr>
              <a:spLocks/>
            </p:cNvSpPr>
            <p:nvPr/>
          </p:nvSpPr>
          <p:spPr bwMode="auto">
            <a:xfrm>
              <a:off x="2370" y="2203"/>
              <a:ext cx="9" cy="6"/>
            </a:xfrm>
            <a:custGeom>
              <a:avLst/>
              <a:gdLst>
                <a:gd name="T0" fmla="*/ 3 w 9"/>
                <a:gd name="T1" fmla="*/ 0 h 6"/>
                <a:gd name="T2" fmla="*/ 2 w 9"/>
                <a:gd name="T3" fmla="*/ 1 h 6"/>
                <a:gd name="T4" fmla="*/ 0 w 9"/>
                <a:gd name="T5" fmla="*/ 4 h 6"/>
                <a:gd name="T6" fmla="*/ 8 w 9"/>
                <a:gd name="T7" fmla="*/ 6 h 6"/>
                <a:gd name="T8" fmla="*/ 9 w 9"/>
                <a:gd name="T9" fmla="*/ 4 h 6"/>
                <a:gd name="T10" fmla="*/ 8 w 9"/>
                <a:gd name="T11" fmla="*/ 5 h 6"/>
                <a:gd name="T12" fmla="*/ 3 w 9"/>
                <a:gd name="T13" fmla="*/ 0 h 6"/>
                <a:gd name="T14" fmla="*/ 2 w 9"/>
                <a:gd name="T15" fmla="*/ 0 h 6"/>
                <a:gd name="T16" fmla="*/ 2 w 9"/>
                <a:gd name="T17" fmla="*/ 1 h 6"/>
                <a:gd name="T18" fmla="*/ 3 w 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6"/>
                <a:gd name="T32" fmla="*/ 9 w 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6">
                  <a:moveTo>
                    <a:pt x="3" y="0"/>
                  </a:moveTo>
                  <a:lnTo>
                    <a:pt x="2" y="1"/>
                  </a:lnTo>
                  <a:lnTo>
                    <a:pt x="0" y="4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5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2" name="Freeform 147"/>
            <p:cNvSpPr>
              <a:spLocks/>
            </p:cNvSpPr>
            <p:nvPr/>
          </p:nvSpPr>
          <p:spPr bwMode="auto">
            <a:xfrm>
              <a:off x="2373" y="2154"/>
              <a:ext cx="150" cy="54"/>
            </a:xfrm>
            <a:custGeom>
              <a:avLst/>
              <a:gdLst>
                <a:gd name="T0" fmla="*/ 150 w 150"/>
                <a:gd name="T1" fmla="*/ 0 h 54"/>
                <a:gd name="T2" fmla="*/ 150 w 150"/>
                <a:gd name="T3" fmla="*/ 0 h 54"/>
                <a:gd name="T4" fmla="*/ 126 w 150"/>
                <a:gd name="T5" fmla="*/ 2 h 54"/>
                <a:gd name="T6" fmla="*/ 104 w 150"/>
                <a:gd name="T7" fmla="*/ 5 h 54"/>
                <a:gd name="T8" fmla="*/ 82 w 150"/>
                <a:gd name="T9" fmla="*/ 9 h 54"/>
                <a:gd name="T10" fmla="*/ 62 w 150"/>
                <a:gd name="T11" fmla="*/ 14 h 54"/>
                <a:gd name="T12" fmla="*/ 43 w 150"/>
                <a:gd name="T13" fmla="*/ 21 h 54"/>
                <a:gd name="T14" fmla="*/ 27 w 150"/>
                <a:gd name="T15" fmla="*/ 30 h 54"/>
                <a:gd name="T16" fmla="*/ 12 w 150"/>
                <a:gd name="T17" fmla="*/ 37 h 54"/>
                <a:gd name="T18" fmla="*/ 0 w 150"/>
                <a:gd name="T19" fmla="*/ 49 h 54"/>
                <a:gd name="T20" fmla="*/ 5 w 150"/>
                <a:gd name="T21" fmla="*/ 54 h 54"/>
                <a:gd name="T22" fmla="*/ 17 w 150"/>
                <a:gd name="T23" fmla="*/ 45 h 54"/>
                <a:gd name="T24" fmla="*/ 29 w 150"/>
                <a:gd name="T25" fmla="*/ 37 h 54"/>
                <a:gd name="T26" fmla="*/ 46 w 150"/>
                <a:gd name="T27" fmla="*/ 28 h 54"/>
                <a:gd name="T28" fmla="*/ 64 w 150"/>
                <a:gd name="T29" fmla="*/ 22 h 54"/>
                <a:gd name="T30" fmla="*/ 82 w 150"/>
                <a:gd name="T31" fmla="*/ 17 h 54"/>
                <a:gd name="T32" fmla="*/ 104 w 150"/>
                <a:gd name="T33" fmla="*/ 13 h 54"/>
                <a:gd name="T34" fmla="*/ 126 w 150"/>
                <a:gd name="T35" fmla="*/ 10 h 54"/>
                <a:gd name="T36" fmla="*/ 150 w 150"/>
                <a:gd name="T37" fmla="*/ 10 h 54"/>
                <a:gd name="T38" fmla="*/ 150 w 150"/>
                <a:gd name="T39" fmla="*/ 10 h 54"/>
                <a:gd name="T40" fmla="*/ 150 w 150"/>
                <a:gd name="T41" fmla="*/ 0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54"/>
                <a:gd name="T65" fmla="*/ 150 w 150"/>
                <a:gd name="T66" fmla="*/ 54 h 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54">
                  <a:moveTo>
                    <a:pt x="150" y="0"/>
                  </a:moveTo>
                  <a:lnTo>
                    <a:pt x="150" y="0"/>
                  </a:lnTo>
                  <a:lnTo>
                    <a:pt x="126" y="2"/>
                  </a:lnTo>
                  <a:lnTo>
                    <a:pt x="104" y="5"/>
                  </a:lnTo>
                  <a:lnTo>
                    <a:pt x="82" y="9"/>
                  </a:lnTo>
                  <a:lnTo>
                    <a:pt x="62" y="14"/>
                  </a:lnTo>
                  <a:lnTo>
                    <a:pt x="43" y="21"/>
                  </a:lnTo>
                  <a:lnTo>
                    <a:pt x="27" y="30"/>
                  </a:lnTo>
                  <a:lnTo>
                    <a:pt x="12" y="37"/>
                  </a:lnTo>
                  <a:lnTo>
                    <a:pt x="0" y="49"/>
                  </a:lnTo>
                  <a:lnTo>
                    <a:pt x="5" y="54"/>
                  </a:lnTo>
                  <a:lnTo>
                    <a:pt x="17" y="45"/>
                  </a:lnTo>
                  <a:lnTo>
                    <a:pt x="29" y="37"/>
                  </a:lnTo>
                  <a:lnTo>
                    <a:pt x="46" y="28"/>
                  </a:lnTo>
                  <a:lnTo>
                    <a:pt x="64" y="22"/>
                  </a:lnTo>
                  <a:lnTo>
                    <a:pt x="82" y="17"/>
                  </a:lnTo>
                  <a:lnTo>
                    <a:pt x="104" y="13"/>
                  </a:lnTo>
                  <a:lnTo>
                    <a:pt x="126" y="10"/>
                  </a:lnTo>
                  <a:lnTo>
                    <a:pt x="150" y="1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3" name="Freeform 148"/>
            <p:cNvSpPr>
              <a:spLocks/>
            </p:cNvSpPr>
            <p:nvPr/>
          </p:nvSpPr>
          <p:spPr bwMode="auto">
            <a:xfrm>
              <a:off x="2523" y="2154"/>
              <a:ext cx="152" cy="55"/>
            </a:xfrm>
            <a:custGeom>
              <a:avLst/>
              <a:gdLst>
                <a:gd name="T0" fmla="*/ 152 w 152"/>
                <a:gd name="T1" fmla="*/ 50 h 55"/>
                <a:gd name="T2" fmla="*/ 150 w 152"/>
                <a:gd name="T3" fmla="*/ 50 h 55"/>
                <a:gd name="T4" fmla="*/ 138 w 152"/>
                <a:gd name="T5" fmla="*/ 39 h 55"/>
                <a:gd name="T6" fmla="*/ 124 w 152"/>
                <a:gd name="T7" fmla="*/ 30 h 55"/>
                <a:gd name="T8" fmla="*/ 108 w 152"/>
                <a:gd name="T9" fmla="*/ 22 h 55"/>
                <a:gd name="T10" fmla="*/ 90 w 152"/>
                <a:gd name="T11" fmla="*/ 14 h 55"/>
                <a:gd name="T12" fmla="*/ 68 w 152"/>
                <a:gd name="T13" fmla="*/ 9 h 55"/>
                <a:gd name="T14" fmla="*/ 47 w 152"/>
                <a:gd name="T15" fmla="*/ 5 h 55"/>
                <a:gd name="T16" fmla="*/ 24 w 152"/>
                <a:gd name="T17" fmla="*/ 2 h 55"/>
                <a:gd name="T18" fmla="*/ 0 w 152"/>
                <a:gd name="T19" fmla="*/ 0 h 55"/>
                <a:gd name="T20" fmla="*/ 0 w 152"/>
                <a:gd name="T21" fmla="*/ 10 h 55"/>
                <a:gd name="T22" fmla="*/ 24 w 152"/>
                <a:gd name="T23" fmla="*/ 10 h 55"/>
                <a:gd name="T24" fmla="*/ 47 w 152"/>
                <a:gd name="T25" fmla="*/ 13 h 55"/>
                <a:gd name="T26" fmla="*/ 68 w 152"/>
                <a:gd name="T27" fmla="*/ 17 h 55"/>
                <a:gd name="T28" fmla="*/ 87 w 152"/>
                <a:gd name="T29" fmla="*/ 22 h 55"/>
                <a:gd name="T30" fmla="*/ 106 w 152"/>
                <a:gd name="T31" fmla="*/ 30 h 55"/>
                <a:gd name="T32" fmla="*/ 121 w 152"/>
                <a:gd name="T33" fmla="*/ 37 h 55"/>
                <a:gd name="T34" fmla="*/ 133 w 152"/>
                <a:gd name="T35" fmla="*/ 46 h 55"/>
                <a:gd name="T36" fmla="*/ 146 w 152"/>
                <a:gd name="T37" fmla="*/ 55 h 55"/>
                <a:gd name="T38" fmla="*/ 144 w 152"/>
                <a:gd name="T39" fmla="*/ 55 h 55"/>
                <a:gd name="T40" fmla="*/ 152 w 152"/>
                <a:gd name="T41" fmla="*/ 50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2"/>
                <a:gd name="T64" fmla="*/ 0 h 55"/>
                <a:gd name="T65" fmla="*/ 152 w 152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2" h="55">
                  <a:moveTo>
                    <a:pt x="152" y="50"/>
                  </a:moveTo>
                  <a:lnTo>
                    <a:pt x="150" y="50"/>
                  </a:lnTo>
                  <a:lnTo>
                    <a:pt x="138" y="39"/>
                  </a:lnTo>
                  <a:lnTo>
                    <a:pt x="124" y="30"/>
                  </a:lnTo>
                  <a:lnTo>
                    <a:pt x="108" y="22"/>
                  </a:lnTo>
                  <a:lnTo>
                    <a:pt x="90" y="14"/>
                  </a:lnTo>
                  <a:lnTo>
                    <a:pt x="68" y="9"/>
                  </a:lnTo>
                  <a:lnTo>
                    <a:pt x="47" y="5"/>
                  </a:lnTo>
                  <a:lnTo>
                    <a:pt x="24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4" y="10"/>
                  </a:lnTo>
                  <a:lnTo>
                    <a:pt x="47" y="13"/>
                  </a:lnTo>
                  <a:lnTo>
                    <a:pt x="68" y="17"/>
                  </a:lnTo>
                  <a:lnTo>
                    <a:pt x="87" y="22"/>
                  </a:lnTo>
                  <a:lnTo>
                    <a:pt x="106" y="30"/>
                  </a:lnTo>
                  <a:lnTo>
                    <a:pt x="121" y="37"/>
                  </a:lnTo>
                  <a:lnTo>
                    <a:pt x="133" y="46"/>
                  </a:lnTo>
                  <a:lnTo>
                    <a:pt x="146" y="55"/>
                  </a:lnTo>
                  <a:lnTo>
                    <a:pt x="144" y="55"/>
                  </a:lnTo>
                  <a:lnTo>
                    <a:pt x="152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4" name="Freeform 149"/>
            <p:cNvSpPr>
              <a:spLocks/>
            </p:cNvSpPr>
            <p:nvPr/>
          </p:nvSpPr>
          <p:spPr bwMode="auto">
            <a:xfrm>
              <a:off x="2667" y="2204"/>
              <a:ext cx="27" cy="17"/>
            </a:xfrm>
            <a:custGeom>
              <a:avLst/>
              <a:gdLst>
                <a:gd name="T0" fmla="*/ 17 w 27"/>
                <a:gd name="T1" fmla="*/ 7 h 17"/>
                <a:gd name="T2" fmla="*/ 18 w 27"/>
                <a:gd name="T3" fmla="*/ 5 h 17"/>
                <a:gd name="T4" fmla="*/ 16 w 27"/>
                <a:gd name="T5" fmla="*/ 9 h 17"/>
                <a:gd name="T6" fmla="*/ 14 w 27"/>
                <a:gd name="T7" fmla="*/ 7 h 17"/>
                <a:gd name="T8" fmla="*/ 9 w 27"/>
                <a:gd name="T9" fmla="*/ 3 h 17"/>
                <a:gd name="T10" fmla="*/ 8 w 27"/>
                <a:gd name="T11" fmla="*/ 0 h 17"/>
                <a:gd name="T12" fmla="*/ 0 w 27"/>
                <a:gd name="T13" fmla="*/ 5 h 17"/>
                <a:gd name="T14" fmla="*/ 4 w 27"/>
                <a:gd name="T15" fmla="*/ 8 h 17"/>
                <a:gd name="T16" fmla="*/ 9 w 27"/>
                <a:gd name="T17" fmla="*/ 15 h 17"/>
                <a:gd name="T18" fmla="*/ 18 w 27"/>
                <a:gd name="T19" fmla="*/ 17 h 17"/>
                <a:gd name="T20" fmla="*/ 26 w 27"/>
                <a:gd name="T21" fmla="*/ 8 h 17"/>
                <a:gd name="T22" fmla="*/ 27 w 27"/>
                <a:gd name="T23" fmla="*/ 7 h 17"/>
                <a:gd name="T24" fmla="*/ 26 w 27"/>
                <a:gd name="T25" fmla="*/ 8 h 17"/>
                <a:gd name="T26" fmla="*/ 26 w 27"/>
                <a:gd name="T27" fmla="*/ 7 h 17"/>
                <a:gd name="T28" fmla="*/ 27 w 27"/>
                <a:gd name="T29" fmla="*/ 7 h 17"/>
                <a:gd name="T30" fmla="*/ 17 w 27"/>
                <a:gd name="T31" fmla="*/ 7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7"/>
                <a:gd name="T50" fmla="*/ 27 w 2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7">
                  <a:moveTo>
                    <a:pt x="17" y="7"/>
                  </a:moveTo>
                  <a:lnTo>
                    <a:pt x="18" y="5"/>
                  </a:lnTo>
                  <a:lnTo>
                    <a:pt x="16" y="9"/>
                  </a:lnTo>
                  <a:lnTo>
                    <a:pt x="14" y="7"/>
                  </a:lnTo>
                  <a:lnTo>
                    <a:pt x="9" y="3"/>
                  </a:lnTo>
                  <a:lnTo>
                    <a:pt x="8" y="0"/>
                  </a:lnTo>
                  <a:lnTo>
                    <a:pt x="0" y="5"/>
                  </a:lnTo>
                  <a:lnTo>
                    <a:pt x="4" y="8"/>
                  </a:lnTo>
                  <a:lnTo>
                    <a:pt x="9" y="15"/>
                  </a:lnTo>
                  <a:lnTo>
                    <a:pt x="18" y="17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6" y="8"/>
                  </a:lnTo>
                  <a:lnTo>
                    <a:pt x="26" y="7"/>
                  </a:lnTo>
                  <a:lnTo>
                    <a:pt x="27" y="7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5" name="Freeform 150"/>
            <p:cNvSpPr>
              <a:spLocks/>
            </p:cNvSpPr>
            <p:nvPr/>
          </p:nvSpPr>
          <p:spPr bwMode="auto">
            <a:xfrm>
              <a:off x="2419" y="2123"/>
              <a:ext cx="229" cy="62"/>
            </a:xfrm>
            <a:custGeom>
              <a:avLst/>
              <a:gdLst>
                <a:gd name="T0" fmla="*/ 11 w 229"/>
                <a:gd name="T1" fmla="*/ 52 h 62"/>
                <a:gd name="T2" fmla="*/ 35 w 229"/>
                <a:gd name="T3" fmla="*/ 44 h 62"/>
                <a:gd name="T4" fmla="*/ 60 w 229"/>
                <a:gd name="T5" fmla="*/ 39 h 62"/>
                <a:gd name="T6" fmla="*/ 90 w 229"/>
                <a:gd name="T7" fmla="*/ 36 h 62"/>
                <a:gd name="T8" fmla="*/ 120 w 229"/>
                <a:gd name="T9" fmla="*/ 36 h 62"/>
                <a:gd name="T10" fmla="*/ 151 w 229"/>
                <a:gd name="T11" fmla="*/ 40 h 62"/>
                <a:gd name="T12" fmla="*/ 180 w 229"/>
                <a:gd name="T13" fmla="*/ 45 h 62"/>
                <a:gd name="T14" fmla="*/ 206 w 229"/>
                <a:gd name="T15" fmla="*/ 54 h 62"/>
                <a:gd name="T16" fmla="*/ 226 w 229"/>
                <a:gd name="T17" fmla="*/ 62 h 62"/>
                <a:gd name="T18" fmla="*/ 228 w 229"/>
                <a:gd name="T19" fmla="*/ 54 h 62"/>
                <a:gd name="T20" fmla="*/ 218 w 229"/>
                <a:gd name="T21" fmla="*/ 36 h 62"/>
                <a:gd name="T22" fmla="*/ 208 w 229"/>
                <a:gd name="T23" fmla="*/ 22 h 62"/>
                <a:gd name="T24" fmla="*/ 195 w 229"/>
                <a:gd name="T25" fmla="*/ 15 h 62"/>
                <a:gd name="T26" fmla="*/ 172 w 229"/>
                <a:gd name="T27" fmla="*/ 8 h 62"/>
                <a:gd name="T28" fmla="*/ 147 w 229"/>
                <a:gd name="T29" fmla="*/ 2 h 62"/>
                <a:gd name="T30" fmla="*/ 119 w 229"/>
                <a:gd name="T31" fmla="*/ 0 h 62"/>
                <a:gd name="T32" fmla="*/ 90 w 229"/>
                <a:gd name="T33" fmla="*/ 0 h 62"/>
                <a:gd name="T34" fmla="*/ 62 w 229"/>
                <a:gd name="T35" fmla="*/ 2 h 62"/>
                <a:gd name="T36" fmla="*/ 36 w 229"/>
                <a:gd name="T37" fmla="*/ 8 h 62"/>
                <a:gd name="T38" fmla="*/ 13 w 229"/>
                <a:gd name="T39" fmla="*/ 14 h 62"/>
                <a:gd name="T40" fmla="*/ 2 w 229"/>
                <a:gd name="T41" fmla="*/ 19 h 62"/>
                <a:gd name="T42" fmla="*/ 8 w 229"/>
                <a:gd name="T43" fmla="*/ 22 h 62"/>
                <a:gd name="T44" fmla="*/ 20 w 229"/>
                <a:gd name="T45" fmla="*/ 24 h 62"/>
                <a:gd name="T46" fmla="*/ 44 w 229"/>
                <a:gd name="T47" fmla="*/ 20 h 62"/>
                <a:gd name="T48" fmla="*/ 75 w 229"/>
                <a:gd name="T49" fmla="*/ 10 h 62"/>
                <a:gd name="T50" fmla="*/ 96 w 229"/>
                <a:gd name="T51" fmla="*/ 8 h 62"/>
                <a:gd name="T52" fmla="*/ 105 w 229"/>
                <a:gd name="T53" fmla="*/ 11 h 62"/>
                <a:gd name="T54" fmla="*/ 105 w 229"/>
                <a:gd name="T55" fmla="*/ 17 h 62"/>
                <a:gd name="T56" fmla="*/ 105 w 229"/>
                <a:gd name="T57" fmla="*/ 18 h 62"/>
                <a:gd name="T58" fmla="*/ 111 w 229"/>
                <a:gd name="T59" fmla="*/ 11 h 62"/>
                <a:gd name="T60" fmla="*/ 111 w 229"/>
                <a:gd name="T61" fmla="*/ 5 h 62"/>
                <a:gd name="T62" fmla="*/ 130 w 229"/>
                <a:gd name="T63" fmla="*/ 8 h 62"/>
                <a:gd name="T64" fmla="*/ 155 w 229"/>
                <a:gd name="T65" fmla="*/ 13 h 62"/>
                <a:gd name="T66" fmla="*/ 177 w 229"/>
                <a:gd name="T67" fmla="*/ 22 h 62"/>
                <a:gd name="T68" fmla="*/ 189 w 229"/>
                <a:gd name="T69" fmla="*/ 36 h 62"/>
                <a:gd name="T70" fmla="*/ 179 w 229"/>
                <a:gd name="T71" fmla="*/ 39 h 62"/>
                <a:gd name="T72" fmla="*/ 161 w 229"/>
                <a:gd name="T73" fmla="*/ 35 h 62"/>
                <a:gd name="T74" fmla="*/ 142 w 229"/>
                <a:gd name="T75" fmla="*/ 32 h 62"/>
                <a:gd name="T76" fmla="*/ 120 w 229"/>
                <a:gd name="T77" fmla="*/ 30 h 62"/>
                <a:gd name="T78" fmla="*/ 102 w 229"/>
                <a:gd name="T79" fmla="*/ 30 h 62"/>
                <a:gd name="T80" fmla="*/ 90 w 229"/>
                <a:gd name="T81" fmla="*/ 32 h 62"/>
                <a:gd name="T82" fmla="*/ 91 w 229"/>
                <a:gd name="T83" fmla="*/ 26 h 62"/>
                <a:gd name="T84" fmla="*/ 94 w 229"/>
                <a:gd name="T85" fmla="*/ 23 h 62"/>
                <a:gd name="T86" fmla="*/ 81 w 229"/>
                <a:gd name="T87" fmla="*/ 26 h 62"/>
                <a:gd name="T88" fmla="*/ 67 w 229"/>
                <a:gd name="T89" fmla="*/ 36 h 62"/>
                <a:gd name="T90" fmla="*/ 47 w 229"/>
                <a:gd name="T91" fmla="*/ 39 h 62"/>
                <a:gd name="T92" fmla="*/ 39 w 229"/>
                <a:gd name="T93" fmla="*/ 39 h 62"/>
                <a:gd name="T94" fmla="*/ 29 w 229"/>
                <a:gd name="T95" fmla="*/ 39 h 62"/>
                <a:gd name="T96" fmla="*/ 17 w 229"/>
                <a:gd name="T97" fmla="*/ 42 h 62"/>
                <a:gd name="T98" fmla="*/ 5 w 229"/>
                <a:gd name="T99" fmla="*/ 49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9"/>
                <a:gd name="T151" fmla="*/ 0 h 62"/>
                <a:gd name="T152" fmla="*/ 229 w 229"/>
                <a:gd name="T153" fmla="*/ 62 h 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9" h="62">
                  <a:moveTo>
                    <a:pt x="0" y="55"/>
                  </a:moveTo>
                  <a:lnTo>
                    <a:pt x="11" y="52"/>
                  </a:lnTo>
                  <a:lnTo>
                    <a:pt x="23" y="48"/>
                  </a:lnTo>
                  <a:lnTo>
                    <a:pt x="35" y="44"/>
                  </a:lnTo>
                  <a:lnTo>
                    <a:pt x="47" y="41"/>
                  </a:lnTo>
                  <a:lnTo>
                    <a:pt x="60" y="39"/>
                  </a:lnTo>
                  <a:lnTo>
                    <a:pt x="75" y="37"/>
                  </a:lnTo>
                  <a:lnTo>
                    <a:pt x="90" y="36"/>
                  </a:lnTo>
                  <a:lnTo>
                    <a:pt x="104" y="36"/>
                  </a:lnTo>
                  <a:lnTo>
                    <a:pt x="120" y="36"/>
                  </a:lnTo>
                  <a:lnTo>
                    <a:pt x="136" y="37"/>
                  </a:lnTo>
                  <a:lnTo>
                    <a:pt x="151" y="40"/>
                  </a:lnTo>
                  <a:lnTo>
                    <a:pt x="166" y="42"/>
                  </a:lnTo>
                  <a:lnTo>
                    <a:pt x="180" y="45"/>
                  </a:lnTo>
                  <a:lnTo>
                    <a:pt x="193" y="50"/>
                  </a:lnTo>
                  <a:lnTo>
                    <a:pt x="206" y="54"/>
                  </a:lnTo>
                  <a:lnTo>
                    <a:pt x="217" y="59"/>
                  </a:lnTo>
                  <a:lnTo>
                    <a:pt x="226" y="62"/>
                  </a:lnTo>
                  <a:lnTo>
                    <a:pt x="229" y="61"/>
                  </a:lnTo>
                  <a:lnTo>
                    <a:pt x="228" y="54"/>
                  </a:lnTo>
                  <a:lnTo>
                    <a:pt x="224" y="45"/>
                  </a:lnTo>
                  <a:lnTo>
                    <a:pt x="218" y="36"/>
                  </a:lnTo>
                  <a:lnTo>
                    <a:pt x="212" y="28"/>
                  </a:lnTo>
                  <a:lnTo>
                    <a:pt x="208" y="22"/>
                  </a:lnTo>
                  <a:lnTo>
                    <a:pt x="206" y="19"/>
                  </a:lnTo>
                  <a:lnTo>
                    <a:pt x="195" y="15"/>
                  </a:lnTo>
                  <a:lnTo>
                    <a:pt x="184" y="11"/>
                  </a:lnTo>
                  <a:lnTo>
                    <a:pt x="172" y="8"/>
                  </a:lnTo>
                  <a:lnTo>
                    <a:pt x="160" y="5"/>
                  </a:lnTo>
                  <a:lnTo>
                    <a:pt x="147" y="2"/>
                  </a:lnTo>
                  <a:lnTo>
                    <a:pt x="133" y="1"/>
                  </a:lnTo>
                  <a:lnTo>
                    <a:pt x="119" y="0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76" y="1"/>
                  </a:lnTo>
                  <a:lnTo>
                    <a:pt x="62" y="2"/>
                  </a:lnTo>
                  <a:lnTo>
                    <a:pt x="50" y="5"/>
                  </a:lnTo>
                  <a:lnTo>
                    <a:pt x="36" y="8"/>
                  </a:lnTo>
                  <a:lnTo>
                    <a:pt x="24" y="10"/>
                  </a:lnTo>
                  <a:lnTo>
                    <a:pt x="13" y="14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3" y="24"/>
                  </a:lnTo>
                  <a:lnTo>
                    <a:pt x="20" y="24"/>
                  </a:lnTo>
                  <a:lnTo>
                    <a:pt x="31" y="24"/>
                  </a:lnTo>
                  <a:lnTo>
                    <a:pt x="44" y="20"/>
                  </a:lnTo>
                  <a:lnTo>
                    <a:pt x="59" y="15"/>
                  </a:lnTo>
                  <a:lnTo>
                    <a:pt x="75" y="10"/>
                  </a:lnTo>
                  <a:lnTo>
                    <a:pt x="87" y="8"/>
                  </a:lnTo>
                  <a:lnTo>
                    <a:pt x="96" y="8"/>
                  </a:lnTo>
                  <a:lnTo>
                    <a:pt x="102" y="9"/>
                  </a:lnTo>
                  <a:lnTo>
                    <a:pt x="105" y="11"/>
                  </a:lnTo>
                  <a:lnTo>
                    <a:pt x="107" y="14"/>
                  </a:lnTo>
                  <a:lnTo>
                    <a:pt x="105" y="17"/>
                  </a:lnTo>
                  <a:lnTo>
                    <a:pt x="103" y="19"/>
                  </a:lnTo>
                  <a:lnTo>
                    <a:pt x="105" y="18"/>
                  </a:lnTo>
                  <a:lnTo>
                    <a:pt x="109" y="15"/>
                  </a:lnTo>
                  <a:lnTo>
                    <a:pt x="111" y="11"/>
                  </a:lnTo>
                  <a:lnTo>
                    <a:pt x="109" y="5"/>
                  </a:lnTo>
                  <a:lnTo>
                    <a:pt x="111" y="5"/>
                  </a:lnTo>
                  <a:lnTo>
                    <a:pt x="119" y="6"/>
                  </a:lnTo>
                  <a:lnTo>
                    <a:pt x="130" y="8"/>
                  </a:lnTo>
                  <a:lnTo>
                    <a:pt x="142" y="10"/>
                  </a:lnTo>
                  <a:lnTo>
                    <a:pt x="155" y="13"/>
                  </a:lnTo>
                  <a:lnTo>
                    <a:pt x="167" y="17"/>
                  </a:lnTo>
                  <a:lnTo>
                    <a:pt x="177" y="22"/>
                  </a:lnTo>
                  <a:lnTo>
                    <a:pt x="184" y="27"/>
                  </a:lnTo>
                  <a:lnTo>
                    <a:pt x="189" y="36"/>
                  </a:lnTo>
                  <a:lnTo>
                    <a:pt x="187" y="39"/>
                  </a:lnTo>
                  <a:lnTo>
                    <a:pt x="179" y="39"/>
                  </a:lnTo>
                  <a:lnTo>
                    <a:pt x="168" y="36"/>
                  </a:lnTo>
                  <a:lnTo>
                    <a:pt x="161" y="35"/>
                  </a:lnTo>
                  <a:lnTo>
                    <a:pt x="153" y="33"/>
                  </a:lnTo>
                  <a:lnTo>
                    <a:pt x="142" y="32"/>
                  </a:lnTo>
                  <a:lnTo>
                    <a:pt x="131" y="31"/>
                  </a:lnTo>
                  <a:lnTo>
                    <a:pt x="120" y="30"/>
                  </a:lnTo>
                  <a:lnTo>
                    <a:pt x="109" y="30"/>
                  </a:lnTo>
                  <a:lnTo>
                    <a:pt x="102" y="30"/>
                  </a:lnTo>
                  <a:lnTo>
                    <a:pt x="96" y="31"/>
                  </a:lnTo>
                  <a:lnTo>
                    <a:pt x="90" y="32"/>
                  </a:lnTo>
                  <a:lnTo>
                    <a:pt x="88" y="30"/>
                  </a:lnTo>
                  <a:lnTo>
                    <a:pt x="91" y="26"/>
                  </a:lnTo>
                  <a:lnTo>
                    <a:pt x="97" y="23"/>
                  </a:lnTo>
                  <a:lnTo>
                    <a:pt x="94" y="23"/>
                  </a:lnTo>
                  <a:lnTo>
                    <a:pt x="88" y="23"/>
                  </a:lnTo>
                  <a:lnTo>
                    <a:pt x="81" y="26"/>
                  </a:lnTo>
                  <a:lnTo>
                    <a:pt x="74" y="31"/>
                  </a:lnTo>
                  <a:lnTo>
                    <a:pt x="67" y="36"/>
                  </a:lnTo>
                  <a:lnTo>
                    <a:pt x="57" y="39"/>
                  </a:lnTo>
                  <a:lnTo>
                    <a:pt x="47" y="39"/>
                  </a:lnTo>
                  <a:lnTo>
                    <a:pt x="41" y="39"/>
                  </a:lnTo>
                  <a:lnTo>
                    <a:pt x="39" y="39"/>
                  </a:lnTo>
                  <a:lnTo>
                    <a:pt x="34" y="39"/>
                  </a:lnTo>
                  <a:lnTo>
                    <a:pt x="29" y="39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11" y="45"/>
                  </a:lnTo>
                  <a:lnTo>
                    <a:pt x="5" y="4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6" name="Freeform 151"/>
            <p:cNvSpPr>
              <a:spLocks/>
            </p:cNvSpPr>
            <p:nvPr/>
          </p:nvSpPr>
          <p:spPr bwMode="auto">
            <a:xfrm>
              <a:off x="2467" y="2239"/>
              <a:ext cx="111" cy="47"/>
            </a:xfrm>
            <a:custGeom>
              <a:avLst/>
              <a:gdLst>
                <a:gd name="T0" fmla="*/ 111 w 111"/>
                <a:gd name="T1" fmla="*/ 38 h 47"/>
                <a:gd name="T2" fmla="*/ 95 w 111"/>
                <a:gd name="T3" fmla="*/ 43 h 47"/>
                <a:gd name="T4" fmla="*/ 79 w 111"/>
                <a:gd name="T5" fmla="*/ 46 h 47"/>
                <a:gd name="T6" fmla="*/ 65 w 111"/>
                <a:gd name="T7" fmla="*/ 47 h 47"/>
                <a:gd name="T8" fmla="*/ 50 w 111"/>
                <a:gd name="T9" fmla="*/ 47 h 47"/>
                <a:gd name="T10" fmla="*/ 36 w 111"/>
                <a:gd name="T11" fmla="*/ 47 h 47"/>
                <a:gd name="T12" fmla="*/ 23 w 111"/>
                <a:gd name="T13" fmla="*/ 44 h 47"/>
                <a:gd name="T14" fmla="*/ 11 w 111"/>
                <a:gd name="T15" fmla="*/ 42 h 47"/>
                <a:gd name="T16" fmla="*/ 0 w 111"/>
                <a:gd name="T17" fmla="*/ 38 h 47"/>
                <a:gd name="T18" fmla="*/ 0 w 111"/>
                <a:gd name="T19" fmla="*/ 0 h 47"/>
                <a:gd name="T20" fmla="*/ 11 w 111"/>
                <a:gd name="T21" fmla="*/ 4 h 47"/>
                <a:gd name="T22" fmla="*/ 23 w 111"/>
                <a:gd name="T23" fmla="*/ 8 h 47"/>
                <a:gd name="T24" fmla="*/ 36 w 111"/>
                <a:gd name="T25" fmla="*/ 9 h 47"/>
                <a:gd name="T26" fmla="*/ 50 w 111"/>
                <a:gd name="T27" fmla="*/ 11 h 47"/>
                <a:gd name="T28" fmla="*/ 65 w 111"/>
                <a:gd name="T29" fmla="*/ 9 h 47"/>
                <a:gd name="T30" fmla="*/ 79 w 111"/>
                <a:gd name="T31" fmla="*/ 8 h 47"/>
                <a:gd name="T32" fmla="*/ 95 w 111"/>
                <a:gd name="T33" fmla="*/ 5 h 47"/>
                <a:gd name="T34" fmla="*/ 111 w 111"/>
                <a:gd name="T35" fmla="*/ 0 h 47"/>
                <a:gd name="T36" fmla="*/ 111 w 111"/>
                <a:gd name="T37" fmla="*/ 38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1"/>
                <a:gd name="T58" fmla="*/ 0 h 47"/>
                <a:gd name="T59" fmla="*/ 111 w 111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1" h="47">
                  <a:moveTo>
                    <a:pt x="111" y="38"/>
                  </a:moveTo>
                  <a:lnTo>
                    <a:pt x="95" y="43"/>
                  </a:lnTo>
                  <a:lnTo>
                    <a:pt x="79" y="46"/>
                  </a:lnTo>
                  <a:lnTo>
                    <a:pt x="65" y="47"/>
                  </a:lnTo>
                  <a:lnTo>
                    <a:pt x="50" y="47"/>
                  </a:lnTo>
                  <a:lnTo>
                    <a:pt x="36" y="47"/>
                  </a:lnTo>
                  <a:lnTo>
                    <a:pt x="23" y="44"/>
                  </a:lnTo>
                  <a:lnTo>
                    <a:pt x="11" y="42"/>
                  </a:lnTo>
                  <a:lnTo>
                    <a:pt x="0" y="38"/>
                  </a:lnTo>
                  <a:lnTo>
                    <a:pt x="0" y="0"/>
                  </a:lnTo>
                  <a:lnTo>
                    <a:pt x="11" y="4"/>
                  </a:lnTo>
                  <a:lnTo>
                    <a:pt x="23" y="8"/>
                  </a:lnTo>
                  <a:lnTo>
                    <a:pt x="36" y="9"/>
                  </a:lnTo>
                  <a:lnTo>
                    <a:pt x="50" y="11"/>
                  </a:lnTo>
                  <a:lnTo>
                    <a:pt x="65" y="9"/>
                  </a:lnTo>
                  <a:lnTo>
                    <a:pt x="79" y="8"/>
                  </a:lnTo>
                  <a:lnTo>
                    <a:pt x="95" y="5"/>
                  </a:lnTo>
                  <a:lnTo>
                    <a:pt x="111" y="0"/>
                  </a:lnTo>
                  <a:lnTo>
                    <a:pt x="111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7" name="Freeform 152"/>
            <p:cNvSpPr>
              <a:spLocks/>
            </p:cNvSpPr>
            <p:nvPr/>
          </p:nvSpPr>
          <p:spPr bwMode="auto">
            <a:xfrm>
              <a:off x="2318" y="1088"/>
              <a:ext cx="89" cy="94"/>
            </a:xfrm>
            <a:custGeom>
              <a:avLst/>
              <a:gdLst>
                <a:gd name="T0" fmla="*/ 44 w 89"/>
                <a:gd name="T1" fmla="*/ 94 h 94"/>
                <a:gd name="T2" fmla="*/ 52 w 89"/>
                <a:gd name="T3" fmla="*/ 93 h 94"/>
                <a:gd name="T4" fmla="*/ 61 w 89"/>
                <a:gd name="T5" fmla="*/ 90 h 94"/>
                <a:gd name="T6" fmla="*/ 68 w 89"/>
                <a:gd name="T7" fmla="*/ 86 h 94"/>
                <a:gd name="T8" fmla="*/ 75 w 89"/>
                <a:gd name="T9" fmla="*/ 80 h 94"/>
                <a:gd name="T10" fmla="*/ 82 w 89"/>
                <a:gd name="T11" fmla="*/ 72 h 94"/>
                <a:gd name="T12" fmla="*/ 85 w 89"/>
                <a:gd name="T13" fmla="*/ 64 h 94"/>
                <a:gd name="T14" fmla="*/ 88 w 89"/>
                <a:gd name="T15" fmla="*/ 55 h 94"/>
                <a:gd name="T16" fmla="*/ 89 w 89"/>
                <a:gd name="T17" fmla="*/ 46 h 94"/>
                <a:gd name="T18" fmla="*/ 88 w 89"/>
                <a:gd name="T19" fmla="*/ 37 h 94"/>
                <a:gd name="T20" fmla="*/ 85 w 89"/>
                <a:gd name="T21" fmla="*/ 28 h 94"/>
                <a:gd name="T22" fmla="*/ 82 w 89"/>
                <a:gd name="T23" fmla="*/ 20 h 94"/>
                <a:gd name="T24" fmla="*/ 75 w 89"/>
                <a:gd name="T25" fmla="*/ 13 h 94"/>
                <a:gd name="T26" fmla="*/ 68 w 89"/>
                <a:gd name="T27" fmla="*/ 7 h 94"/>
                <a:gd name="T28" fmla="*/ 61 w 89"/>
                <a:gd name="T29" fmla="*/ 4 h 94"/>
                <a:gd name="T30" fmla="*/ 52 w 89"/>
                <a:gd name="T31" fmla="*/ 1 h 94"/>
                <a:gd name="T32" fmla="*/ 44 w 89"/>
                <a:gd name="T33" fmla="*/ 0 h 94"/>
                <a:gd name="T34" fmla="*/ 35 w 89"/>
                <a:gd name="T35" fmla="*/ 1 h 94"/>
                <a:gd name="T36" fmla="*/ 27 w 89"/>
                <a:gd name="T37" fmla="*/ 4 h 94"/>
                <a:gd name="T38" fmla="*/ 20 w 89"/>
                <a:gd name="T39" fmla="*/ 7 h 94"/>
                <a:gd name="T40" fmla="*/ 14 w 89"/>
                <a:gd name="T41" fmla="*/ 13 h 94"/>
                <a:gd name="T42" fmla="*/ 8 w 89"/>
                <a:gd name="T43" fmla="*/ 20 h 94"/>
                <a:gd name="T44" fmla="*/ 4 w 89"/>
                <a:gd name="T45" fmla="*/ 28 h 94"/>
                <a:gd name="T46" fmla="*/ 2 w 89"/>
                <a:gd name="T47" fmla="*/ 37 h 94"/>
                <a:gd name="T48" fmla="*/ 0 w 89"/>
                <a:gd name="T49" fmla="*/ 46 h 94"/>
                <a:gd name="T50" fmla="*/ 2 w 89"/>
                <a:gd name="T51" fmla="*/ 55 h 94"/>
                <a:gd name="T52" fmla="*/ 4 w 89"/>
                <a:gd name="T53" fmla="*/ 64 h 94"/>
                <a:gd name="T54" fmla="*/ 8 w 89"/>
                <a:gd name="T55" fmla="*/ 72 h 94"/>
                <a:gd name="T56" fmla="*/ 14 w 89"/>
                <a:gd name="T57" fmla="*/ 80 h 94"/>
                <a:gd name="T58" fmla="*/ 20 w 89"/>
                <a:gd name="T59" fmla="*/ 86 h 94"/>
                <a:gd name="T60" fmla="*/ 27 w 89"/>
                <a:gd name="T61" fmla="*/ 90 h 94"/>
                <a:gd name="T62" fmla="*/ 35 w 89"/>
                <a:gd name="T63" fmla="*/ 93 h 94"/>
                <a:gd name="T64" fmla="*/ 44 w 89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4"/>
                <a:gd name="T101" fmla="*/ 89 w 89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4">
                  <a:moveTo>
                    <a:pt x="44" y="94"/>
                  </a:moveTo>
                  <a:lnTo>
                    <a:pt x="52" y="93"/>
                  </a:lnTo>
                  <a:lnTo>
                    <a:pt x="61" y="90"/>
                  </a:lnTo>
                  <a:lnTo>
                    <a:pt x="68" y="86"/>
                  </a:lnTo>
                  <a:lnTo>
                    <a:pt x="75" y="80"/>
                  </a:lnTo>
                  <a:lnTo>
                    <a:pt x="82" y="72"/>
                  </a:lnTo>
                  <a:lnTo>
                    <a:pt x="85" y="64"/>
                  </a:lnTo>
                  <a:lnTo>
                    <a:pt x="88" y="55"/>
                  </a:lnTo>
                  <a:lnTo>
                    <a:pt x="89" y="46"/>
                  </a:lnTo>
                  <a:lnTo>
                    <a:pt x="88" y="37"/>
                  </a:lnTo>
                  <a:lnTo>
                    <a:pt x="85" y="28"/>
                  </a:lnTo>
                  <a:lnTo>
                    <a:pt x="82" y="20"/>
                  </a:lnTo>
                  <a:lnTo>
                    <a:pt x="75" y="13"/>
                  </a:lnTo>
                  <a:lnTo>
                    <a:pt x="68" y="7"/>
                  </a:lnTo>
                  <a:lnTo>
                    <a:pt x="61" y="4"/>
                  </a:lnTo>
                  <a:lnTo>
                    <a:pt x="52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7" y="4"/>
                  </a:lnTo>
                  <a:lnTo>
                    <a:pt x="20" y="7"/>
                  </a:lnTo>
                  <a:lnTo>
                    <a:pt x="14" y="13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2" y="37"/>
                  </a:lnTo>
                  <a:lnTo>
                    <a:pt x="0" y="46"/>
                  </a:lnTo>
                  <a:lnTo>
                    <a:pt x="2" y="55"/>
                  </a:lnTo>
                  <a:lnTo>
                    <a:pt x="4" y="64"/>
                  </a:lnTo>
                  <a:lnTo>
                    <a:pt x="8" y="72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7" y="90"/>
                  </a:lnTo>
                  <a:lnTo>
                    <a:pt x="35" y="93"/>
                  </a:lnTo>
                  <a:lnTo>
                    <a:pt x="44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8" name="Freeform 153"/>
            <p:cNvSpPr>
              <a:spLocks/>
            </p:cNvSpPr>
            <p:nvPr/>
          </p:nvSpPr>
          <p:spPr bwMode="auto">
            <a:xfrm>
              <a:off x="2645" y="1088"/>
              <a:ext cx="89" cy="94"/>
            </a:xfrm>
            <a:custGeom>
              <a:avLst/>
              <a:gdLst>
                <a:gd name="T0" fmla="*/ 44 w 89"/>
                <a:gd name="T1" fmla="*/ 94 h 94"/>
                <a:gd name="T2" fmla="*/ 53 w 89"/>
                <a:gd name="T3" fmla="*/ 93 h 94"/>
                <a:gd name="T4" fmla="*/ 61 w 89"/>
                <a:gd name="T5" fmla="*/ 90 h 94"/>
                <a:gd name="T6" fmla="*/ 68 w 89"/>
                <a:gd name="T7" fmla="*/ 86 h 94"/>
                <a:gd name="T8" fmla="*/ 76 w 89"/>
                <a:gd name="T9" fmla="*/ 80 h 94"/>
                <a:gd name="T10" fmla="*/ 82 w 89"/>
                <a:gd name="T11" fmla="*/ 72 h 94"/>
                <a:gd name="T12" fmla="*/ 85 w 89"/>
                <a:gd name="T13" fmla="*/ 64 h 94"/>
                <a:gd name="T14" fmla="*/ 88 w 89"/>
                <a:gd name="T15" fmla="*/ 55 h 94"/>
                <a:gd name="T16" fmla="*/ 89 w 89"/>
                <a:gd name="T17" fmla="*/ 46 h 94"/>
                <a:gd name="T18" fmla="*/ 88 w 89"/>
                <a:gd name="T19" fmla="*/ 37 h 94"/>
                <a:gd name="T20" fmla="*/ 85 w 89"/>
                <a:gd name="T21" fmla="*/ 28 h 94"/>
                <a:gd name="T22" fmla="*/ 82 w 89"/>
                <a:gd name="T23" fmla="*/ 20 h 94"/>
                <a:gd name="T24" fmla="*/ 76 w 89"/>
                <a:gd name="T25" fmla="*/ 13 h 94"/>
                <a:gd name="T26" fmla="*/ 68 w 89"/>
                <a:gd name="T27" fmla="*/ 7 h 94"/>
                <a:gd name="T28" fmla="*/ 61 w 89"/>
                <a:gd name="T29" fmla="*/ 4 h 94"/>
                <a:gd name="T30" fmla="*/ 53 w 89"/>
                <a:gd name="T31" fmla="*/ 1 h 94"/>
                <a:gd name="T32" fmla="*/ 44 w 89"/>
                <a:gd name="T33" fmla="*/ 0 h 94"/>
                <a:gd name="T34" fmla="*/ 36 w 89"/>
                <a:gd name="T35" fmla="*/ 1 h 94"/>
                <a:gd name="T36" fmla="*/ 27 w 89"/>
                <a:gd name="T37" fmla="*/ 4 h 94"/>
                <a:gd name="T38" fmla="*/ 20 w 89"/>
                <a:gd name="T39" fmla="*/ 7 h 94"/>
                <a:gd name="T40" fmla="*/ 14 w 89"/>
                <a:gd name="T41" fmla="*/ 13 h 94"/>
                <a:gd name="T42" fmla="*/ 8 w 89"/>
                <a:gd name="T43" fmla="*/ 20 h 94"/>
                <a:gd name="T44" fmla="*/ 4 w 89"/>
                <a:gd name="T45" fmla="*/ 28 h 94"/>
                <a:gd name="T46" fmla="*/ 2 w 89"/>
                <a:gd name="T47" fmla="*/ 37 h 94"/>
                <a:gd name="T48" fmla="*/ 0 w 89"/>
                <a:gd name="T49" fmla="*/ 46 h 94"/>
                <a:gd name="T50" fmla="*/ 2 w 89"/>
                <a:gd name="T51" fmla="*/ 55 h 94"/>
                <a:gd name="T52" fmla="*/ 4 w 89"/>
                <a:gd name="T53" fmla="*/ 64 h 94"/>
                <a:gd name="T54" fmla="*/ 8 w 89"/>
                <a:gd name="T55" fmla="*/ 72 h 94"/>
                <a:gd name="T56" fmla="*/ 14 w 89"/>
                <a:gd name="T57" fmla="*/ 80 h 94"/>
                <a:gd name="T58" fmla="*/ 20 w 89"/>
                <a:gd name="T59" fmla="*/ 86 h 94"/>
                <a:gd name="T60" fmla="*/ 27 w 89"/>
                <a:gd name="T61" fmla="*/ 90 h 94"/>
                <a:gd name="T62" fmla="*/ 36 w 89"/>
                <a:gd name="T63" fmla="*/ 93 h 94"/>
                <a:gd name="T64" fmla="*/ 44 w 89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4"/>
                <a:gd name="T101" fmla="*/ 89 w 89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4">
                  <a:moveTo>
                    <a:pt x="44" y="94"/>
                  </a:moveTo>
                  <a:lnTo>
                    <a:pt x="53" y="93"/>
                  </a:lnTo>
                  <a:lnTo>
                    <a:pt x="61" y="90"/>
                  </a:lnTo>
                  <a:lnTo>
                    <a:pt x="68" y="86"/>
                  </a:lnTo>
                  <a:lnTo>
                    <a:pt x="76" y="80"/>
                  </a:lnTo>
                  <a:lnTo>
                    <a:pt x="82" y="72"/>
                  </a:lnTo>
                  <a:lnTo>
                    <a:pt x="85" y="64"/>
                  </a:lnTo>
                  <a:lnTo>
                    <a:pt x="88" y="55"/>
                  </a:lnTo>
                  <a:lnTo>
                    <a:pt x="89" y="46"/>
                  </a:lnTo>
                  <a:lnTo>
                    <a:pt x="88" y="37"/>
                  </a:lnTo>
                  <a:lnTo>
                    <a:pt x="85" y="28"/>
                  </a:lnTo>
                  <a:lnTo>
                    <a:pt x="82" y="20"/>
                  </a:lnTo>
                  <a:lnTo>
                    <a:pt x="76" y="13"/>
                  </a:lnTo>
                  <a:lnTo>
                    <a:pt x="68" y="7"/>
                  </a:lnTo>
                  <a:lnTo>
                    <a:pt x="61" y="4"/>
                  </a:lnTo>
                  <a:lnTo>
                    <a:pt x="53" y="1"/>
                  </a:lnTo>
                  <a:lnTo>
                    <a:pt x="44" y="0"/>
                  </a:lnTo>
                  <a:lnTo>
                    <a:pt x="36" y="1"/>
                  </a:lnTo>
                  <a:lnTo>
                    <a:pt x="27" y="4"/>
                  </a:lnTo>
                  <a:lnTo>
                    <a:pt x="20" y="7"/>
                  </a:lnTo>
                  <a:lnTo>
                    <a:pt x="14" y="13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2" y="37"/>
                  </a:lnTo>
                  <a:lnTo>
                    <a:pt x="0" y="46"/>
                  </a:lnTo>
                  <a:lnTo>
                    <a:pt x="2" y="55"/>
                  </a:lnTo>
                  <a:lnTo>
                    <a:pt x="4" y="64"/>
                  </a:lnTo>
                  <a:lnTo>
                    <a:pt x="8" y="72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7" y="90"/>
                  </a:lnTo>
                  <a:lnTo>
                    <a:pt x="36" y="93"/>
                  </a:lnTo>
                  <a:lnTo>
                    <a:pt x="44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9" name="Freeform 154"/>
            <p:cNvSpPr>
              <a:spLocks/>
            </p:cNvSpPr>
            <p:nvPr/>
          </p:nvSpPr>
          <p:spPr bwMode="auto">
            <a:xfrm>
              <a:off x="2356" y="1077"/>
              <a:ext cx="333" cy="95"/>
            </a:xfrm>
            <a:custGeom>
              <a:avLst/>
              <a:gdLst>
                <a:gd name="T0" fmla="*/ 333 w 333"/>
                <a:gd name="T1" fmla="*/ 88 h 95"/>
                <a:gd name="T2" fmla="*/ 329 w 333"/>
                <a:gd name="T3" fmla="*/ 70 h 95"/>
                <a:gd name="T4" fmla="*/ 320 w 333"/>
                <a:gd name="T5" fmla="*/ 55 h 95"/>
                <a:gd name="T6" fmla="*/ 305 w 333"/>
                <a:gd name="T7" fmla="*/ 39 h 95"/>
                <a:gd name="T8" fmla="*/ 285 w 333"/>
                <a:gd name="T9" fmla="*/ 26 h 95"/>
                <a:gd name="T10" fmla="*/ 260 w 333"/>
                <a:gd name="T11" fmla="*/ 16 h 95"/>
                <a:gd name="T12" fmla="*/ 231 w 333"/>
                <a:gd name="T13" fmla="*/ 7 h 95"/>
                <a:gd name="T14" fmla="*/ 201 w 333"/>
                <a:gd name="T15" fmla="*/ 2 h 95"/>
                <a:gd name="T16" fmla="*/ 167 w 333"/>
                <a:gd name="T17" fmla="*/ 0 h 95"/>
                <a:gd name="T18" fmla="*/ 133 w 333"/>
                <a:gd name="T19" fmla="*/ 2 h 95"/>
                <a:gd name="T20" fmla="*/ 102 w 333"/>
                <a:gd name="T21" fmla="*/ 7 h 95"/>
                <a:gd name="T22" fmla="*/ 74 w 333"/>
                <a:gd name="T23" fmla="*/ 16 h 95"/>
                <a:gd name="T24" fmla="*/ 50 w 333"/>
                <a:gd name="T25" fmla="*/ 26 h 95"/>
                <a:gd name="T26" fmla="*/ 29 w 333"/>
                <a:gd name="T27" fmla="*/ 39 h 95"/>
                <a:gd name="T28" fmla="*/ 13 w 333"/>
                <a:gd name="T29" fmla="*/ 55 h 95"/>
                <a:gd name="T30" fmla="*/ 4 w 333"/>
                <a:gd name="T31" fmla="*/ 70 h 95"/>
                <a:gd name="T32" fmla="*/ 0 w 333"/>
                <a:gd name="T33" fmla="*/ 88 h 95"/>
                <a:gd name="T34" fmla="*/ 1 w 333"/>
                <a:gd name="T35" fmla="*/ 90 h 95"/>
                <a:gd name="T36" fmla="*/ 5 w 333"/>
                <a:gd name="T37" fmla="*/ 93 h 95"/>
                <a:gd name="T38" fmla="*/ 10 w 333"/>
                <a:gd name="T39" fmla="*/ 92 h 95"/>
                <a:gd name="T40" fmla="*/ 18 w 333"/>
                <a:gd name="T41" fmla="*/ 84 h 95"/>
                <a:gd name="T42" fmla="*/ 19 w 333"/>
                <a:gd name="T43" fmla="*/ 83 h 95"/>
                <a:gd name="T44" fmla="*/ 31 w 333"/>
                <a:gd name="T45" fmla="*/ 73 h 95"/>
                <a:gd name="T46" fmla="*/ 45 w 333"/>
                <a:gd name="T47" fmla="*/ 64 h 95"/>
                <a:gd name="T48" fmla="*/ 62 w 333"/>
                <a:gd name="T49" fmla="*/ 56 h 95"/>
                <a:gd name="T50" fmla="*/ 80 w 333"/>
                <a:gd name="T51" fmla="*/ 49 h 95"/>
                <a:gd name="T52" fmla="*/ 99 w 333"/>
                <a:gd name="T53" fmla="*/ 44 h 95"/>
                <a:gd name="T54" fmla="*/ 121 w 333"/>
                <a:gd name="T55" fmla="*/ 40 h 95"/>
                <a:gd name="T56" fmla="*/ 143 w 333"/>
                <a:gd name="T57" fmla="*/ 38 h 95"/>
                <a:gd name="T58" fmla="*/ 167 w 333"/>
                <a:gd name="T59" fmla="*/ 37 h 95"/>
                <a:gd name="T60" fmla="*/ 191 w 333"/>
                <a:gd name="T61" fmla="*/ 38 h 95"/>
                <a:gd name="T62" fmla="*/ 214 w 333"/>
                <a:gd name="T63" fmla="*/ 40 h 95"/>
                <a:gd name="T64" fmla="*/ 235 w 333"/>
                <a:gd name="T65" fmla="*/ 44 h 95"/>
                <a:gd name="T66" fmla="*/ 256 w 333"/>
                <a:gd name="T67" fmla="*/ 49 h 95"/>
                <a:gd name="T68" fmla="*/ 274 w 333"/>
                <a:gd name="T69" fmla="*/ 57 h 95"/>
                <a:gd name="T70" fmla="*/ 289 w 333"/>
                <a:gd name="T71" fmla="*/ 65 h 95"/>
                <a:gd name="T72" fmla="*/ 303 w 333"/>
                <a:gd name="T73" fmla="*/ 74 h 95"/>
                <a:gd name="T74" fmla="*/ 315 w 333"/>
                <a:gd name="T75" fmla="*/ 84 h 95"/>
                <a:gd name="T76" fmla="*/ 317 w 333"/>
                <a:gd name="T77" fmla="*/ 87 h 95"/>
                <a:gd name="T78" fmla="*/ 322 w 333"/>
                <a:gd name="T79" fmla="*/ 92 h 95"/>
                <a:gd name="T80" fmla="*/ 328 w 333"/>
                <a:gd name="T81" fmla="*/ 95 h 95"/>
                <a:gd name="T82" fmla="*/ 333 w 333"/>
                <a:gd name="T83" fmla="*/ 88 h 9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3"/>
                <a:gd name="T127" fmla="*/ 0 h 95"/>
                <a:gd name="T128" fmla="*/ 333 w 333"/>
                <a:gd name="T129" fmla="*/ 95 h 9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3" h="95">
                  <a:moveTo>
                    <a:pt x="333" y="88"/>
                  </a:moveTo>
                  <a:lnTo>
                    <a:pt x="329" y="70"/>
                  </a:lnTo>
                  <a:lnTo>
                    <a:pt x="320" y="55"/>
                  </a:lnTo>
                  <a:lnTo>
                    <a:pt x="305" y="39"/>
                  </a:lnTo>
                  <a:lnTo>
                    <a:pt x="285" y="26"/>
                  </a:lnTo>
                  <a:lnTo>
                    <a:pt x="260" y="16"/>
                  </a:lnTo>
                  <a:lnTo>
                    <a:pt x="231" y="7"/>
                  </a:lnTo>
                  <a:lnTo>
                    <a:pt x="201" y="2"/>
                  </a:lnTo>
                  <a:lnTo>
                    <a:pt x="167" y="0"/>
                  </a:lnTo>
                  <a:lnTo>
                    <a:pt x="133" y="2"/>
                  </a:lnTo>
                  <a:lnTo>
                    <a:pt x="102" y="7"/>
                  </a:lnTo>
                  <a:lnTo>
                    <a:pt x="74" y="16"/>
                  </a:lnTo>
                  <a:lnTo>
                    <a:pt x="50" y="26"/>
                  </a:lnTo>
                  <a:lnTo>
                    <a:pt x="29" y="39"/>
                  </a:lnTo>
                  <a:lnTo>
                    <a:pt x="13" y="55"/>
                  </a:lnTo>
                  <a:lnTo>
                    <a:pt x="4" y="70"/>
                  </a:lnTo>
                  <a:lnTo>
                    <a:pt x="0" y="88"/>
                  </a:lnTo>
                  <a:lnTo>
                    <a:pt x="1" y="90"/>
                  </a:lnTo>
                  <a:lnTo>
                    <a:pt x="5" y="93"/>
                  </a:lnTo>
                  <a:lnTo>
                    <a:pt x="10" y="92"/>
                  </a:lnTo>
                  <a:lnTo>
                    <a:pt x="18" y="84"/>
                  </a:lnTo>
                  <a:lnTo>
                    <a:pt x="19" y="83"/>
                  </a:lnTo>
                  <a:lnTo>
                    <a:pt x="31" y="73"/>
                  </a:lnTo>
                  <a:lnTo>
                    <a:pt x="45" y="64"/>
                  </a:lnTo>
                  <a:lnTo>
                    <a:pt x="62" y="56"/>
                  </a:lnTo>
                  <a:lnTo>
                    <a:pt x="80" y="49"/>
                  </a:lnTo>
                  <a:lnTo>
                    <a:pt x="99" y="44"/>
                  </a:lnTo>
                  <a:lnTo>
                    <a:pt x="121" y="40"/>
                  </a:lnTo>
                  <a:lnTo>
                    <a:pt x="143" y="38"/>
                  </a:lnTo>
                  <a:lnTo>
                    <a:pt x="167" y="37"/>
                  </a:lnTo>
                  <a:lnTo>
                    <a:pt x="191" y="38"/>
                  </a:lnTo>
                  <a:lnTo>
                    <a:pt x="214" y="40"/>
                  </a:lnTo>
                  <a:lnTo>
                    <a:pt x="235" y="44"/>
                  </a:lnTo>
                  <a:lnTo>
                    <a:pt x="256" y="49"/>
                  </a:lnTo>
                  <a:lnTo>
                    <a:pt x="274" y="57"/>
                  </a:lnTo>
                  <a:lnTo>
                    <a:pt x="289" y="65"/>
                  </a:lnTo>
                  <a:lnTo>
                    <a:pt x="303" y="74"/>
                  </a:lnTo>
                  <a:lnTo>
                    <a:pt x="315" y="84"/>
                  </a:lnTo>
                  <a:lnTo>
                    <a:pt x="317" y="87"/>
                  </a:lnTo>
                  <a:lnTo>
                    <a:pt x="322" y="92"/>
                  </a:lnTo>
                  <a:lnTo>
                    <a:pt x="328" y="95"/>
                  </a:lnTo>
                  <a:lnTo>
                    <a:pt x="333" y="88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0" name="Freeform 155"/>
            <p:cNvSpPr>
              <a:spLocks/>
            </p:cNvSpPr>
            <p:nvPr/>
          </p:nvSpPr>
          <p:spPr bwMode="auto">
            <a:xfrm>
              <a:off x="2523" y="1072"/>
              <a:ext cx="171" cy="93"/>
            </a:xfrm>
            <a:custGeom>
              <a:avLst/>
              <a:gdLst>
                <a:gd name="T0" fmla="*/ 0 w 171"/>
                <a:gd name="T1" fmla="*/ 10 h 93"/>
                <a:gd name="T2" fmla="*/ 0 w 171"/>
                <a:gd name="T3" fmla="*/ 10 h 93"/>
                <a:gd name="T4" fmla="*/ 34 w 171"/>
                <a:gd name="T5" fmla="*/ 10 h 93"/>
                <a:gd name="T6" fmla="*/ 64 w 171"/>
                <a:gd name="T7" fmla="*/ 16 h 93"/>
                <a:gd name="T8" fmla="*/ 92 w 171"/>
                <a:gd name="T9" fmla="*/ 25 h 93"/>
                <a:gd name="T10" fmla="*/ 116 w 171"/>
                <a:gd name="T11" fmla="*/ 35 h 93"/>
                <a:gd name="T12" fmla="*/ 136 w 171"/>
                <a:gd name="T13" fmla="*/ 48 h 93"/>
                <a:gd name="T14" fmla="*/ 149 w 171"/>
                <a:gd name="T15" fmla="*/ 62 h 93"/>
                <a:gd name="T16" fmla="*/ 159 w 171"/>
                <a:gd name="T17" fmla="*/ 76 h 93"/>
                <a:gd name="T18" fmla="*/ 161 w 171"/>
                <a:gd name="T19" fmla="*/ 93 h 93"/>
                <a:gd name="T20" fmla="*/ 171 w 171"/>
                <a:gd name="T21" fmla="*/ 93 h 93"/>
                <a:gd name="T22" fmla="*/ 166 w 171"/>
                <a:gd name="T23" fmla="*/ 74 h 93"/>
                <a:gd name="T24" fmla="*/ 156 w 171"/>
                <a:gd name="T25" fmla="*/ 57 h 93"/>
                <a:gd name="T26" fmla="*/ 141 w 171"/>
                <a:gd name="T27" fmla="*/ 40 h 93"/>
                <a:gd name="T28" fmla="*/ 119 w 171"/>
                <a:gd name="T29" fmla="*/ 27 h 93"/>
                <a:gd name="T30" fmla="*/ 95 w 171"/>
                <a:gd name="T31" fmla="*/ 17 h 93"/>
                <a:gd name="T32" fmla="*/ 64 w 171"/>
                <a:gd name="T33" fmla="*/ 8 h 93"/>
                <a:gd name="T34" fmla="*/ 34 w 171"/>
                <a:gd name="T35" fmla="*/ 3 h 93"/>
                <a:gd name="T36" fmla="*/ 0 w 171"/>
                <a:gd name="T37" fmla="*/ 0 h 93"/>
                <a:gd name="T38" fmla="*/ 0 w 171"/>
                <a:gd name="T39" fmla="*/ 0 h 93"/>
                <a:gd name="T40" fmla="*/ 0 w 171"/>
                <a:gd name="T41" fmla="*/ 1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1"/>
                <a:gd name="T64" fmla="*/ 0 h 93"/>
                <a:gd name="T65" fmla="*/ 171 w 171"/>
                <a:gd name="T66" fmla="*/ 93 h 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1" h="93">
                  <a:moveTo>
                    <a:pt x="0" y="10"/>
                  </a:moveTo>
                  <a:lnTo>
                    <a:pt x="0" y="10"/>
                  </a:lnTo>
                  <a:lnTo>
                    <a:pt x="34" y="10"/>
                  </a:lnTo>
                  <a:lnTo>
                    <a:pt x="64" y="16"/>
                  </a:lnTo>
                  <a:lnTo>
                    <a:pt x="92" y="25"/>
                  </a:lnTo>
                  <a:lnTo>
                    <a:pt x="116" y="35"/>
                  </a:lnTo>
                  <a:lnTo>
                    <a:pt x="136" y="48"/>
                  </a:lnTo>
                  <a:lnTo>
                    <a:pt x="149" y="62"/>
                  </a:lnTo>
                  <a:lnTo>
                    <a:pt x="159" y="76"/>
                  </a:lnTo>
                  <a:lnTo>
                    <a:pt x="161" y="93"/>
                  </a:lnTo>
                  <a:lnTo>
                    <a:pt x="171" y="93"/>
                  </a:lnTo>
                  <a:lnTo>
                    <a:pt x="166" y="74"/>
                  </a:lnTo>
                  <a:lnTo>
                    <a:pt x="156" y="57"/>
                  </a:lnTo>
                  <a:lnTo>
                    <a:pt x="141" y="40"/>
                  </a:lnTo>
                  <a:lnTo>
                    <a:pt x="119" y="27"/>
                  </a:lnTo>
                  <a:lnTo>
                    <a:pt x="95" y="17"/>
                  </a:lnTo>
                  <a:lnTo>
                    <a:pt x="64" y="8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1" name="Freeform 156"/>
            <p:cNvSpPr>
              <a:spLocks/>
            </p:cNvSpPr>
            <p:nvPr/>
          </p:nvSpPr>
          <p:spPr bwMode="auto">
            <a:xfrm>
              <a:off x="2351" y="1072"/>
              <a:ext cx="172" cy="95"/>
            </a:xfrm>
            <a:custGeom>
              <a:avLst/>
              <a:gdLst>
                <a:gd name="T0" fmla="*/ 9 w 172"/>
                <a:gd name="T1" fmla="*/ 92 h 95"/>
                <a:gd name="T2" fmla="*/ 10 w 172"/>
                <a:gd name="T3" fmla="*/ 93 h 95"/>
                <a:gd name="T4" fmla="*/ 12 w 172"/>
                <a:gd name="T5" fmla="*/ 76 h 95"/>
                <a:gd name="T6" fmla="*/ 22 w 172"/>
                <a:gd name="T7" fmla="*/ 62 h 95"/>
                <a:gd name="T8" fmla="*/ 36 w 172"/>
                <a:gd name="T9" fmla="*/ 48 h 95"/>
                <a:gd name="T10" fmla="*/ 56 w 172"/>
                <a:gd name="T11" fmla="*/ 35 h 95"/>
                <a:gd name="T12" fmla="*/ 80 w 172"/>
                <a:gd name="T13" fmla="*/ 25 h 95"/>
                <a:gd name="T14" fmla="*/ 107 w 172"/>
                <a:gd name="T15" fmla="*/ 16 h 95"/>
                <a:gd name="T16" fmla="*/ 138 w 172"/>
                <a:gd name="T17" fmla="*/ 10 h 95"/>
                <a:gd name="T18" fmla="*/ 172 w 172"/>
                <a:gd name="T19" fmla="*/ 10 h 95"/>
                <a:gd name="T20" fmla="*/ 172 w 172"/>
                <a:gd name="T21" fmla="*/ 0 h 95"/>
                <a:gd name="T22" fmla="*/ 138 w 172"/>
                <a:gd name="T23" fmla="*/ 3 h 95"/>
                <a:gd name="T24" fmla="*/ 107 w 172"/>
                <a:gd name="T25" fmla="*/ 8 h 95"/>
                <a:gd name="T26" fmla="*/ 78 w 172"/>
                <a:gd name="T27" fmla="*/ 17 h 95"/>
                <a:gd name="T28" fmla="*/ 53 w 172"/>
                <a:gd name="T29" fmla="*/ 27 h 95"/>
                <a:gd name="T30" fmla="*/ 32 w 172"/>
                <a:gd name="T31" fmla="*/ 40 h 95"/>
                <a:gd name="T32" fmla="*/ 15 w 172"/>
                <a:gd name="T33" fmla="*/ 57 h 95"/>
                <a:gd name="T34" fmla="*/ 5 w 172"/>
                <a:gd name="T35" fmla="*/ 74 h 95"/>
                <a:gd name="T36" fmla="*/ 0 w 172"/>
                <a:gd name="T37" fmla="*/ 93 h 95"/>
                <a:gd name="T38" fmla="*/ 1 w 172"/>
                <a:gd name="T39" fmla="*/ 95 h 95"/>
                <a:gd name="T40" fmla="*/ 9 w 172"/>
                <a:gd name="T41" fmla="*/ 92 h 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"/>
                <a:gd name="T64" fmla="*/ 0 h 95"/>
                <a:gd name="T65" fmla="*/ 172 w 172"/>
                <a:gd name="T66" fmla="*/ 95 h 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" h="95">
                  <a:moveTo>
                    <a:pt x="9" y="92"/>
                  </a:moveTo>
                  <a:lnTo>
                    <a:pt x="10" y="93"/>
                  </a:lnTo>
                  <a:lnTo>
                    <a:pt x="12" y="76"/>
                  </a:lnTo>
                  <a:lnTo>
                    <a:pt x="22" y="62"/>
                  </a:lnTo>
                  <a:lnTo>
                    <a:pt x="36" y="48"/>
                  </a:lnTo>
                  <a:lnTo>
                    <a:pt x="56" y="35"/>
                  </a:lnTo>
                  <a:lnTo>
                    <a:pt x="80" y="25"/>
                  </a:lnTo>
                  <a:lnTo>
                    <a:pt x="107" y="16"/>
                  </a:lnTo>
                  <a:lnTo>
                    <a:pt x="138" y="10"/>
                  </a:lnTo>
                  <a:lnTo>
                    <a:pt x="172" y="10"/>
                  </a:lnTo>
                  <a:lnTo>
                    <a:pt x="172" y="0"/>
                  </a:lnTo>
                  <a:lnTo>
                    <a:pt x="138" y="3"/>
                  </a:lnTo>
                  <a:lnTo>
                    <a:pt x="107" y="8"/>
                  </a:lnTo>
                  <a:lnTo>
                    <a:pt x="78" y="17"/>
                  </a:lnTo>
                  <a:lnTo>
                    <a:pt x="53" y="27"/>
                  </a:lnTo>
                  <a:lnTo>
                    <a:pt x="32" y="40"/>
                  </a:lnTo>
                  <a:lnTo>
                    <a:pt x="15" y="57"/>
                  </a:lnTo>
                  <a:lnTo>
                    <a:pt x="5" y="74"/>
                  </a:lnTo>
                  <a:lnTo>
                    <a:pt x="0" y="93"/>
                  </a:lnTo>
                  <a:lnTo>
                    <a:pt x="1" y="95"/>
                  </a:lnTo>
                  <a:lnTo>
                    <a:pt x="9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2" name="Freeform 157"/>
            <p:cNvSpPr>
              <a:spLocks/>
            </p:cNvSpPr>
            <p:nvPr/>
          </p:nvSpPr>
          <p:spPr bwMode="auto">
            <a:xfrm>
              <a:off x="2352" y="1159"/>
              <a:ext cx="26" cy="15"/>
            </a:xfrm>
            <a:custGeom>
              <a:avLst/>
              <a:gdLst>
                <a:gd name="T0" fmla="*/ 20 w 26"/>
                <a:gd name="T1" fmla="*/ 0 h 15"/>
                <a:gd name="T2" fmla="*/ 18 w 26"/>
                <a:gd name="T3" fmla="*/ 0 h 15"/>
                <a:gd name="T4" fmla="*/ 11 w 26"/>
                <a:gd name="T5" fmla="*/ 6 h 15"/>
                <a:gd name="T6" fmla="*/ 10 w 26"/>
                <a:gd name="T7" fmla="*/ 8 h 15"/>
                <a:gd name="T8" fmla="*/ 8 w 26"/>
                <a:gd name="T9" fmla="*/ 5 h 15"/>
                <a:gd name="T10" fmla="*/ 8 w 26"/>
                <a:gd name="T11" fmla="*/ 5 h 15"/>
                <a:gd name="T12" fmla="*/ 0 w 26"/>
                <a:gd name="T13" fmla="*/ 8 h 15"/>
                <a:gd name="T14" fmla="*/ 3 w 26"/>
                <a:gd name="T15" fmla="*/ 10 h 15"/>
                <a:gd name="T16" fmla="*/ 8 w 26"/>
                <a:gd name="T17" fmla="*/ 15 h 15"/>
                <a:gd name="T18" fmla="*/ 16 w 26"/>
                <a:gd name="T19" fmla="*/ 14 h 15"/>
                <a:gd name="T20" fmla="*/ 26 w 26"/>
                <a:gd name="T21" fmla="*/ 5 h 15"/>
                <a:gd name="T22" fmla="*/ 24 w 26"/>
                <a:gd name="T23" fmla="*/ 5 h 15"/>
                <a:gd name="T24" fmla="*/ 20 w 26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15"/>
                <a:gd name="T41" fmla="*/ 26 w 26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15">
                  <a:moveTo>
                    <a:pt x="20" y="0"/>
                  </a:moveTo>
                  <a:lnTo>
                    <a:pt x="18" y="0"/>
                  </a:lnTo>
                  <a:lnTo>
                    <a:pt x="11" y="6"/>
                  </a:lnTo>
                  <a:lnTo>
                    <a:pt x="10" y="8"/>
                  </a:lnTo>
                  <a:lnTo>
                    <a:pt x="8" y="5"/>
                  </a:lnTo>
                  <a:lnTo>
                    <a:pt x="0" y="8"/>
                  </a:lnTo>
                  <a:lnTo>
                    <a:pt x="3" y="10"/>
                  </a:lnTo>
                  <a:lnTo>
                    <a:pt x="8" y="15"/>
                  </a:lnTo>
                  <a:lnTo>
                    <a:pt x="16" y="14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3" name="Freeform 158"/>
            <p:cNvSpPr>
              <a:spLocks/>
            </p:cNvSpPr>
            <p:nvPr/>
          </p:nvSpPr>
          <p:spPr bwMode="auto">
            <a:xfrm>
              <a:off x="2372" y="1158"/>
              <a:ext cx="6" cy="6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4 w 6"/>
                <a:gd name="T7" fmla="*/ 6 h 6"/>
                <a:gd name="T8" fmla="*/ 6 w 6"/>
                <a:gd name="T9" fmla="*/ 5 h 6"/>
                <a:gd name="T10" fmla="*/ 6 w 6"/>
                <a:gd name="T11" fmla="*/ 5 h 6"/>
                <a:gd name="T12" fmla="*/ 1 w 6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6"/>
                <a:gd name="T23" fmla="*/ 6 w 6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6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6"/>
                  </a:lnTo>
                  <a:lnTo>
                    <a:pt x="6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4" name="Freeform 159"/>
            <p:cNvSpPr>
              <a:spLocks/>
            </p:cNvSpPr>
            <p:nvPr/>
          </p:nvSpPr>
          <p:spPr bwMode="auto">
            <a:xfrm>
              <a:off x="2373" y="1108"/>
              <a:ext cx="150" cy="55"/>
            </a:xfrm>
            <a:custGeom>
              <a:avLst/>
              <a:gdLst>
                <a:gd name="T0" fmla="*/ 150 w 150"/>
                <a:gd name="T1" fmla="*/ 0 h 55"/>
                <a:gd name="T2" fmla="*/ 150 w 150"/>
                <a:gd name="T3" fmla="*/ 0 h 55"/>
                <a:gd name="T4" fmla="*/ 126 w 150"/>
                <a:gd name="T5" fmla="*/ 3 h 55"/>
                <a:gd name="T6" fmla="*/ 104 w 150"/>
                <a:gd name="T7" fmla="*/ 6 h 55"/>
                <a:gd name="T8" fmla="*/ 82 w 150"/>
                <a:gd name="T9" fmla="*/ 9 h 55"/>
                <a:gd name="T10" fmla="*/ 62 w 150"/>
                <a:gd name="T11" fmla="*/ 15 h 55"/>
                <a:gd name="T12" fmla="*/ 43 w 150"/>
                <a:gd name="T13" fmla="*/ 21 h 55"/>
                <a:gd name="T14" fmla="*/ 27 w 150"/>
                <a:gd name="T15" fmla="*/ 29 h 55"/>
                <a:gd name="T16" fmla="*/ 12 w 150"/>
                <a:gd name="T17" fmla="*/ 38 h 55"/>
                <a:gd name="T18" fmla="*/ 0 w 150"/>
                <a:gd name="T19" fmla="*/ 50 h 55"/>
                <a:gd name="T20" fmla="*/ 5 w 150"/>
                <a:gd name="T21" fmla="*/ 55 h 55"/>
                <a:gd name="T22" fmla="*/ 17 w 150"/>
                <a:gd name="T23" fmla="*/ 46 h 55"/>
                <a:gd name="T24" fmla="*/ 29 w 150"/>
                <a:gd name="T25" fmla="*/ 37 h 55"/>
                <a:gd name="T26" fmla="*/ 46 w 150"/>
                <a:gd name="T27" fmla="*/ 29 h 55"/>
                <a:gd name="T28" fmla="*/ 64 w 150"/>
                <a:gd name="T29" fmla="*/ 22 h 55"/>
                <a:gd name="T30" fmla="*/ 82 w 150"/>
                <a:gd name="T31" fmla="*/ 17 h 55"/>
                <a:gd name="T32" fmla="*/ 104 w 150"/>
                <a:gd name="T33" fmla="*/ 13 h 55"/>
                <a:gd name="T34" fmla="*/ 126 w 150"/>
                <a:gd name="T35" fmla="*/ 11 h 55"/>
                <a:gd name="T36" fmla="*/ 150 w 150"/>
                <a:gd name="T37" fmla="*/ 11 h 55"/>
                <a:gd name="T38" fmla="*/ 150 w 150"/>
                <a:gd name="T39" fmla="*/ 11 h 55"/>
                <a:gd name="T40" fmla="*/ 150 w 150"/>
                <a:gd name="T41" fmla="*/ 0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55"/>
                <a:gd name="T65" fmla="*/ 150 w 150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55">
                  <a:moveTo>
                    <a:pt x="150" y="0"/>
                  </a:moveTo>
                  <a:lnTo>
                    <a:pt x="150" y="0"/>
                  </a:lnTo>
                  <a:lnTo>
                    <a:pt x="126" y="3"/>
                  </a:lnTo>
                  <a:lnTo>
                    <a:pt x="104" y="6"/>
                  </a:lnTo>
                  <a:lnTo>
                    <a:pt x="82" y="9"/>
                  </a:lnTo>
                  <a:lnTo>
                    <a:pt x="62" y="15"/>
                  </a:lnTo>
                  <a:lnTo>
                    <a:pt x="43" y="21"/>
                  </a:lnTo>
                  <a:lnTo>
                    <a:pt x="27" y="29"/>
                  </a:lnTo>
                  <a:lnTo>
                    <a:pt x="12" y="38"/>
                  </a:lnTo>
                  <a:lnTo>
                    <a:pt x="0" y="50"/>
                  </a:lnTo>
                  <a:lnTo>
                    <a:pt x="5" y="55"/>
                  </a:lnTo>
                  <a:lnTo>
                    <a:pt x="17" y="46"/>
                  </a:lnTo>
                  <a:lnTo>
                    <a:pt x="29" y="37"/>
                  </a:lnTo>
                  <a:lnTo>
                    <a:pt x="46" y="29"/>
                  </a:lnTo>
                  <a:lnTo>
                    <a:pt x="64" y="22"/>
                  </a:lnTo>
                  <a:lnTo>
                    <a:pt x="82" y="17"/>
                  </a:lnTo>
                  <a:lnTo>
                    <a:pt x="104" y="13"/>
                  </a:lnTo>
                  <a:lnTo>
                    <a:pt x="126" y="11"/>
                  </a:lnTo>
                  <a:lnTo>
                    <a:pt x="150" y="11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5" name="Freeform 160"/>
            <p:cNvSpPr>
              <a:spLocks/>
            </p:cNvSpPr>
            <p:nvPr/>
          </p:nvSpPr>
          <p:spPr bwMode="auto">
            <a:xfrm>
              <a:off x="2523" y="1108"/>
              <a:ext cx="152" cy="56"/>
            </a:xfrm>
            <a:custGeom>
              <a:avLst/>
              <a:gdLst>
                <a:gd name="T0" fmla="*/ 152 w 152"/>
                <a:gd name="T1" fmla="*/ 51 h 56"/>
                <a:gd name="T2" fmla="*/ 150 w 152"/>
                <a:gd name="T3" fmla="*/ 51 h 56"/>
                <a:gd name="T4" fmla="*/ 138 w 152"/>
                <a:gd name="T5" fmla="*/ 39 h 56"/>
                <a:gd name="T6" fmla="*/ 124 w 152"/>
                <a:gd name="T7" fmla="*/ 30 h 56"/>
                <a:gd name="T8" fmla="*/ 108 w 152"/>
                <a:gd name="T9" fmla="*/ 22 h 56"/>
                <a:gd name="T10" fmla="*/ 90 w 152"/>
                <a:gd name="T11" fmla="*/ 15 h 56"/>
                <a:gd name="T12" fmla="*/ 68 w 152"/>
                <a:gd name="T13" fmla="*/ 9 h 56"/>
                <a:gd name="T14" fmla="*/ 47 w 152"/>
                <a:gd name="T15" fmla="*/ 6 h 56"/>
                <a:gd name="T16" fmla="*/ 24 w 152"/>
                <a:gd name="T17" fmla="*/ 3 h 56"/>
                <a:gd name="T18" fmla="*/ 0 w 152"/>
                <a:gd name="T19" fmla="*/ 0 h 56"/>
                <a:gd name="T20" fmla="*/ 0 w 152"/>
                <a:gd name="T21" fmla="*/ 11 h 56"/>
                <a:gd name="T22" fmla="*/ 24 w 152"/>
                <a:gd name="T23" fmla="*/ 11 h 56"/>
                <a:gd name="T24" fmla="*/ 47 w 152"/>
                <a:gd name="T25" fmla="*/ 13 h 56"/>
                <a:gd name="T26" fmla="*/ 68 w 152"/>
                <a:gd name="T27" fmla="*/ 17 h 56"/>
                <a:gd name="T28" fmla="*/ 87 w 152"/>
                <a:gd name="T29" fmla="*/ 22 h 56"/>
                <a:gd name="T30" fmla="*/ 106 w 152"/>
                <a:gd name="T31" fmla="*/ 30 h 56"/>
                <a:gd name="T32" fmla="*/ 121 w 152"/>
                <a:gd name="T33" fmla="*/ 38 h 56"/>
                <a:gd name="T34" fmla="*/ 133 w 152"/>
                <a:gd name="T35" fmla="*/ 47 h 56"/>
                <a:gd name="T36" fmla="*/ 146 w 152"/>
                <a:gd name="T37" fmla="*/ 56 h 56"/>
                <a:gd name="T38" fmla="*/ 144 w 152"/>
                <a:gd name="T39" fmla="*/ 56 h 56"/>
                <a:gd name="T40" fmla="*/ 152 w 152"/>
                <a:gd name="T41" fmla="*/ 51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2"/>
                <a:gd name="T64" fmla="*/ 0 h 56"/>
                <a:gd name="T65" fmla="*/ 152 w 152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2" h="56">
                  <a:moveTo>
                    <a:pt x="152" y="51"/>
                  </a:moveTo>
                  <a:lnTo>
                    <a:pt x="150" y="51"/>
                  </a:lnTo>
                  <a:lnTo>
                    <a:pt x="138" y="39"/>
                  </a:lnTo>
                  <a:lnTo>
                    <a:pt x="124" y="30"/>
                  </a:lnTo>
                  <a:lnTo>
                    <a:pt x="108" y="22"/>
                  </a:lnTo>
                  <a:lnTo>
                    <a:pt x="90" y="15"/>
                  </a:lnTo>
                  <a:lnTo>
                    <a:pt x="68" y="9"/>
                  </a:lnTo>
                  <a:lnTo>
                    <a:pt x="47" y="6"/>
                  </a:lnTo>
                  <a:lnTo>
                    <a:pt x="24" y="3"/>
                  </a:lnTo>
                  <a:lnTo>
                    <a:pt x="0" y="0"/>
                  </a:lnTo>
                  <a:lnTo>
                    <a:pt x="0" y="11"/>
                  </a:lnTo>
                  <a:lnTo>
                    <a:pt x="24" y="11"/>
                  </a:lnTo>
                  <a:lnTo>
                    <a:pt x="47" y="13"/>
                  </a:lnTo>
                  <a:lnTo>
                    <a:pt x="68" y="17"/>
                  </a:lnTo>
                  <a:lnTo>
                    <a:pt x="87" y="22"/>
                  </a:lnTo>
                  <a:lnTo>
                    <a:pt x="106" y="30"/>
                  </a:lnTo>
                  <a:lnTo>
                    <a:pt x="121" y="38"/>
                  </a:lnTo>
                  <a:lnTo>
                    <a:pt x="133" y="47"/>
                  </a:lnTo>
                  <a:lnTo>
                    <a:pt x="146" y="56"/>
                  </a:lnTo>
                  <a:lnTo>
                    <a:pt x="144" y="56"/>
                  </a:lnTo>
                  <a:lnTo>
                    <a:pt x="152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6" name="Freeform 161"/>
            <p:cNvSpPr>
              <a:spLocks/>
            </p:cNvSpPr>
            <p:nvPr/>
          </p:nvSpPr>
          <p:spPr bwMode="auto">
            <a:xfrm>
              <a:off x="2667" y="1159"/>
              <a:ext cx="27" cy="17"/>
            </a:xfrm>
            <a:custGeom>
              <a:avLst/>
              <a:gdLst>
                <a:gd name="T0" fmla="*/ 17 w 27"/>
                <a:gd name="T1" fmla="*/ 6 h 17"/>
                <a:gd name="T2" fmla="*/ 18 w 27"/>
                <a:gd name="T3" fmla="*/ 5 h 17"/>
                <a:gd name="T4" fmla="*/ 16 w 27"/>
                <a:gd name="T5" fmla="*/ 9 h 17"/>
                <a:gd name="T6" fmla="*/ 14 w 27"/>
                <a:gd name="T7" fmla="*/ 6 h 17"/>
                <a:gd name="T8" fmla="*/ 9 w 27"/>
                <a:gd name="T9" fmla="*/ 2 h 17"/>
                <a:gd name="T10" fmla="*/ 8 w 27"/>
                <a:gd name="T11" fmla="*/ 0 h 17"/>
                <a:gd name="T12" fmla="*/ 0 w 27"/>
                <a:gd name="T13" fmla="*/ 5 h 17"/>
                <a:gd name="T14" fmla="*/ 4 w 27"/>
                <a:gd name="T15" fmla="*/ 8 h 17"/>
                <a:gd name="T16" fmla="*/ 9 w 27"/>
                <a:gd name="T17" fmla="*/ 14 h 17"/>
                <a:gd name="T18" fmla="*/ 18 w 27"/>
                <a:gd name="T19" fmla="*/ 17 h 17"/>
                <a:gd name="T20" fmla="*/ 26 w 27"/>
                <a:gd name="T21" fmla="*/ 8 h 17"/>
                <a:gd name="T22" fmla="*/ 27 w 27"/>
                <a:gd name="T23" fmla="*/ 6 h 17"/>
                <a:gd name="T24" fmla="*/ 26 w 27"/>
                <a:gd name="T25" fmla="*/ 8 h 17"/>
                <a:gd name="T26" fmla="*/ 26 w 27"/>
                <a:gd name="T27" fmla="*/ 6 h 17"/>
                <a:gd name="T28" fmla="*/ 27 w 27"/>
                <a:gd name="T29" fmla="*/ 6 h 17"/>
                <a:gd name="T30" fmla="*/ 17 w 27"/>
                <a:gd name="T31" fmla="*/ 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7"/>
                <a:gd name="T50" fmla="*/ 27 w 2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7">
                  <a:moveTo>
                    <a:pt x="17" y="6"/>
                  </a:moveTo>
                  <a:lnTo>
                    <a:pt x="18" y="5"/>
                  </a:lnTo>
                  <a:lnTo>
                    <a:pt x="16" y="9"/>
                  </a:lnTo>
                  <a:lnTo>
                    <a:pt x="14" y="6"/>
                  </a:lnTo>
                  <a:lnTo>
                    <a:pt x="9" y="2"/>
                  </a:lnTo>
                  <a:lnTo>
                    <a:pt x="8" y="0"/>
                  </a:lnTo>
                  <a:lnTo>
                    <a:pt x="0" y="5"/>
                  </a:lnTo>
                  <a:lnTo>
                    <a:pt x="4" y="8"/>
                  </a:lnTo>
                  <a:lnTo>
                    <a:pt x="9" y="14"/>
                  </a:lnTo>
                  <a:lnTo>
                    <a:pt x="18" y="17"/>
                  </a:lnTo>
                  <a:lnTo>
                    <a:pt x="26" y="8"/>
                  </a:lnTo>
                  <a:lnTo>
                    <a:pt x="27" y="6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7" name="Freeform 162"/>
            <p:cNvSpPr>
              <a:spLocks/>
            </p:cNvSpPr>
            <p:nvPr/>
          </p:nvSpPr>
          <p:spPr bwMode="auto">
            <a:xfrm>
              <a:off x="2419" y="1077"/>
              <a:ext cx="229" cy="62"/>
            </a:xfrm>
            <a:custGeom>
              <a:avLst/>
              <a:gdLst>
                <a:gd name="T0" fmla="*/ 11 w 229"/>
                <a:gd name="T1" fmla="*/ 51 h 62"/>
                <a:gd name="T2" fmla="*/ 35 w 229"/>
                <a:gd name="T3" fmla="*/ 44 h 62"/>
                <a:gd name="T4" fmla="*/ 60 w 229"/>
                <a:gd name="T5" fmla="*/ 39 h 62"/>
                <a:gd name="T6" fmla="*/ 90 w 229"/>
                <a:gd name="T7" fmla="*/ 37 h 62"/>
                <a:gd name="T8" fmla="*/ 120 w 229"/>
                <a:gd name="T9" fmla="*/ 37 h 62"/>
                <a:gd name="T10" fmla="*/ 151 w 229"/>
                <a:gd name="T11" fmla="*/ 40 h 62"/>
                <a:gd name="T12" fmla="*/ 180 w 229"/>
                <a:gd name="T13" fmla="*/ 46 h 62"/>
                <a:gd name="T14" fmla="*/ 206 w 229"/>
                <a:gd name="T15" fmla="*/ 55 h 62"/>
                <a:gd name="T16" fmla="*/ 226 w 229"/>
                <a:gd name="T17" fmla="*/ 62 h 62"/>
                <a:gd name="T18" fmla="*/ 228 w 229"/>
                <a:gd name="T19" fmla="*/ 55 h 62"/>
                <a:gd name="T20" fmla="*/ 218 w 229"/>
                <a:gd name="T21" fmla="*/ 37 h 62"/>
                <a:gd name="T22" fmla="*/ 208 w 229"/>
                <a:gd name="T23" fmla="*/ 22 h 62"/>
                <a:gd name="T24" fmla="*/ 195 w 229"/>
                <a:gd name="T25" fmla="*/ 16 h 62"/>
                <a:gd name="T26" fmla="*/ 172 w 229"/>
                <a:gd name="T27" fmla="*/ 8 h 62"/>
                <a:gd name="T28" fmla="*/ 147 w 229"/>
                <a:gd name="T29" fmla="*/ 3 h 62"/>
                <a:gd name="T30" fmla="*/ 119 w 229"/>
                <a:gd name="T31" fmla="*/ 0 h 62"/>
                <a:gd name="T32" fmla="*/ 90 w 229"/>
                <a:gd name="T33" fmla="*/ 0 h 62"/>
                <a:gd name="T34" fmla="*/ 62 w 229"/>
                <a:gd name="T35" fmla="*/ 3 h 62"/>
                <a:gd name="T36" fmla="*/ 36 w 229"/>
                <a:gd name="T37" fmla="*/ 8 h 62"/>
                <a:gd name="T38" fmla="*/ 13 w 229"/>
                <a:gd name="T39" fmla="*/ 15 h 62"/>
                <a:gd name="T40" fmla="*/ 2 w 229"/>
                <a:gd name="T41" fmla="*/ 20 h 62"/>
                <a:gd name="T42" fmla="*/ 8 w 229"/>
                <a:gd name="T43" fmla="*/ 22 h 62"/>
                <a:gd name="T44" fmla="*/ 20 w 229"/>
                <a:gd name="T45" fmla="*/ 25 h 62"/>
                <a:gd name="T46" fmla="*/ 44 w 229"/>
                <a:gd name="T47" fmla="*/ 21 h 62"/>
                <a:gd name="T48" fmla="*/ 75 w 229"/>
                <a:gd name="T49" fmla="*/ 11 h 62"/>
                <a:gd name="T50" fmla="*/ 96 w 229"/>
                <a:gd name="T51" fmla="*/ 7 h 62"/>
                <a:gd name="T52" fmla="*/ 105 w 229"/>
                <a:gd name="T53" fmla="*/ 11 h 62"/>
                <a:gd name="T54" fmla="*/ 105 w 229"/>
                <a:gd name="T55" fmla="*/ 17 h 62"/>
                <a:gd name="T56" fmla="*/ 105 w 229"/>
                <a:gd name="T57" fmla="*/ 18 h 62"/>
                <a:gd name="T58" fmla="*/ 111 w 229"/>
                <a:gd name="T59" fmla="*/ 11 h 62"/>
                <a:gd name="T60" fmla="*/ 111 w 229"/>
                <a:gd name="T61" fmla="*/ 5 h 62"/>
                <a:gd name="T62" fmla="*/ 130 w 229"/>
                <a:gd name="T63" fmla="*/ 8 h 62"/>
                <a:gd name="T64" fmla="*/ 155 w 229"/>
                <a:gd name="T65" fmla="*/ 13 h 62"/>
                <a:gd name="T66" fmla="*/ 177 w 229"/>
                <a:gd name="T67" fmla="*/ 21 h 62"/>
                <a:gd name="T68" fmla="*/ 189 w 229"/>
                <a:gd name="T69" fmla="*/ 35 h 62"/>
                <a:gd name="T70" fmla="*/ 179 w 229"/>
                <a:gd name="T71" fmla="*/ 39 h 62"/>
                <a:gd name="T72" fmla="*/ 161 w 229"/>
                <a:gd name="T73" fmla="*/ 35 h 62"/>
                <a:gd name="T74" fmla="*/ 142 w 229"/>
                <a:gd name="T75" fmla="*/ 31 h 62"/>
                <a:gd name="T76" fmla="*/ 120 w 229"/>
                <a:gd name="T77" fmla="*/ 30 h 62"/>
                <a:gd name="T78" fmla="*/ 102 w 229"/>
                <a:gd name="T79" fmla="*/ 30 h 62"/>
                <a:gd name="T80" fmla="*/ 90 w 229"/>
                <a:gd name="T81" fmla="*/ 33 h 62"/>
                <a:gd name="T82" fmla="*/ 91 w 229"/>
                <a:gd name="T83" fmla="*/ 26 h 62"/>
                <a:gd name="T84" fmla="*/ 94 w 229"/>
                <a:gd name="T85" fmla="*/ 24 h 62"/>
                <a:gd name="T86" fmla="*/ 81 w 229"/>
                <a:gd name="T87" fmla="*/ 26 h 62"/>
                <a:gd name="T88" fmla="*/ 67 w 229"/>
                <a:gd name="T89" fmla="*/ 37 h 62"/>
                <a:gd name="T90" fmla="*/ 47 w 229"/>
                <a:gd name="T91" fmla="*/ 38 h 62"/>
                <a:gd name="T92" fmla="*/ 39 w 229"/>
                <a:gd name="T93" fmla="*/ 38 h 62"/>
                <a:gd name="T94" fmla="*/ 29 w 229"/>
                <a:gd name="T95" fmla="*/ 39 h 62"/>
                <a:gd name="T96" fmla="*/ 17 w 229"/>
                <a:gd name="T97" fmla="*/ 42 h 62"/>
                <a:gd name="T98" fmla="*/ 5 w 229"/>
                <a:gd name="T99" fmla="*/ 49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9"/>
                <a:gd name="T151" fmla="*/ 0 h 62"/>
                <a:gd name="T152" fmla="*/ 229 w 229"/>
                <a:gd name="T153" fmla="*/ 62 h 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9" h="62">
                  <a:moveTo>
                    <a:pt x="0" y="56"/>
                  </a:moveTo>
                  <a:lnTo>
                    <a:pt x="11" y="51"/>
                  </a:lnTo>
                  <a:lnTo>
                    <a:pt x="23" y="47"/>
                  </a:lnTo>
                  <a:lnTo>
                    <a:pt x="35" y="44"/>
                  </a:lnTo>
                  <a:lnTo>
                    <a:pt x="47" y="42"/>
                  </a:lnTo>
                  <a:lnTo>
                    <a:pt x="60" y="39"/>
                  </a:lnTo>
                  <a:lnTo>
                    <a:pt x="75" y="38"/>
                  </a:lnTo>
                  <a:lnTo>
                    <a:pt x="90" y="37"/>
                  </a:lnTo>
                  <a:lnTo>
                    <a:pt x="104" y="37"/>
                  </a:lnTo>
                  <a:lnTo>
                    <a:pt x="120" y="37"/>
                  </a:lnTo>
                  <a:lnTo>
                    <a:pt x="136" y="38"/>
                  </a:lnTo>
                  <a:lnTo>
                    <a:pt x="151" y="40"/>
                  </a:lnTo>
                  <a:lnTo>
                    <a:pt x="166" y="43"/>
                  </a:lnTo>
                  <a:lnTo>
                    <a:pt x="180" y="46"/>
                  </a:lnTo>
                  <a:lnTo>
                    <a:pt x="193" y="51"/>
                  </a:lnTo>
                  <a:lnTo>
                    <a:pt x="206" y="55"/>
                  </a:lnTo>
                  <a:lnTo>
                    <a:pt x="217" y="60"/>
                  </a:lnTo>
                  <a:lnTo>
                    <a:pt x="226" y="62"/>
                  </a:lnTo>
                  <a:lnTo>
                    <a:pt x="229" y="61"/>
                  </a:lnTo>
                  <a:lnTo>
                    <a:pt x="228" y="55"/>
                  </a:lnTo>
                  <a:lnTo>
                    <a:pt x="224" y="46"/>
                  </a:lnTo>
                  <a:lnTo>
                    <a:pt x="218" y="37"/>
                  </a:lnTo>
                  <a:lnTo>
                    <a:pt x="212" y="29"/>
                  </a:lnTo>
                  <a:lnTo>
                    <a:pt x="208" y="22"/>
                  </a:lnTo>
                  <a:lnTo>
                    <a:pt x="206" y="20"/>
                  </a:lnTo>
                  <a:lnTo>
                    <a:pt x="195" y="16"/>
                  </a:lnTo>
                  <a:lnTo>
                    <a:pt x="184" y="12"/>
                  </a:lnTo>
                  <a:lnTo>
                    <a:pt x="172" y="8"/>
                  </a:lnTo>
                  <a:lnTo>
                    <a:pt x="160" y="5"/>
                  </a:lnTo>
                  <a:lnTo>
                    <a:pt x="147" y="3"/>
                  </a:lnTo>
                  <a:lnTo>
                    <a:pt x="133" y="2"/>
                  </a:lnTo>
                  <a:lnTo>
                    <a:pt x="119" y="0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76" y="2"/>
                  </a:lnTo>
                  <a:lnTo>
                    <a:pt x="62" y="3"/>
                  </a:lnTo>
                  <a:lnTo>
                    <a:pt x="50" y="5"/>
                  </a:lnTo>
                  <a:lnTo>
                    <a:pt x="36" y="8"/>
                  </a:lnTo>
                  <a:lnTo>
                    <a:pt x="24" y="11"/>
                  </a:lnTo>
                  <a:lnTo>
                    <a:pt x="13" y="15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5" y="21"/>
                  </a:lnTo>
                  <a:lnTo>
                    <a:pt x="8" y="22"/>
                  </a:lnTo>
                  <a:lnTo>
                    <a:pt x="13" y="25"/>
                  </a:lnTo>
                  <a:lnTo>
                    <a:pt x="20" y="25"/>
                  </a:lnTo>
                  <a:lnTo>
                    <a:pt x="31" y="25"/>
                  </a:lnTo>
                  <a:lnTo>
                    <a:pt x="44" y="21"/>
                  </a:lnTo>
                  <a:lnTo>
                    <a:pt x="59" y="16"/>
                  </a:lnTo>
                  <a:lnTo>
                    <a:pt x="75" y="11"/>
                  </a:lnTo>
                  <a:lnTo>
                    <a:pt x="87" y="8"/>
                  </a:lnTo>
                  <a:lnTo>
                    <a:pt x="96" y="7"/>
                  </a:lnTo>
                  <a:lnTo>
                    <a:pt x="102" y="8"/>
                  </a:lnTo>
                  <a:lnTo>
                    <a:pt x="105" y="11"/>
                  </a:lnTo>
                  <a:lnTo>
                    <a:pt x="107" y="15"/>
                  </a:lnTo>
                  <a:lnTo>
                    <a:pt x="105" y="17"/>
                  </a:lnTo>
                  <a:lnTo>
                    <a:pt x="103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1" y="11"/>
                  </a:lnTo>
                  <a:lnTo>
                    <a:pt x="109" y="5"/>
                  </a:lnTo>
                  <a:lnTo>
                    <a:pt x="111" y="5"/>
                  </a:lnTo>
                  <a:lnTo>
                    <a:pt x="119" y="7"/>
                  </a:lnTo>
                  <a:lnTo>
                    <a:pt x="130" y="8"/>
                  </a:lnTo>
                  <a:lnTo>
                    <a:pt x="142" y="9"/>
                  </a:lnTo>
                  <a:lnTo>
                    <a:pt x="155" y="13"/>
                  </a:lnTo>
                  <a:lnTo>
                    <a:pt x="167" y="16"/>
                  </a:lnTo>
                  <a:lnTo>
                    <a:pt x="177" y="21"/>
                  </a:lnTo>
                  <a:lnTo>
                    <a:pt x="184" y="26"/>
                  </a:lnTo>
                  <a:lnTo>
                    <a:pt x="189" y="35"/>
                  </a:lnTo>
                  <a:lnTo>
                    <a:pt x="187" y="39"/>
                  </a:lnTo>
                  <a:lnTo>
                    <a:pt x="179" y="39"/>
                  </a:lnTo>
                  <a:lnTo>
                    <a:pt x="168" y="37"/>
                  </a:lnTo>
                  <a:lnTo>
                    <a:pt x="161" y="35"/>
                  </a:lnTo>
                  <a:lnTo>
                    <a:pt x="153" y="34"/>
                  </a:lnTo>
                  <a:lnTo>
                    <a:pt x="142" y="31"/>
                  </a:lnTo>
                  <a:lnTo>
                    <a:pt x="131" y="30"/>
                  </a:lnTo>
                  <a:lnTo>
                    <a:pt x="120" y="30"/>
                  </a:lnTo>
                  <a:lnTo>
                    <a:pt x="109" y="30"/>
                  </a:lnTo>
                  <a:lnTo>
                    <a:pt x="102" y="30"/>
                  </a:lnTo>
                  <a:lnTo>
                    <a:pt x="96" y="31"/>
                  </a:lnTo>
                  <a:lnTo>
                    <a:pt x="90" y="33"/>
                  </a:lnTo>
                  <a:lnTo>
                    <a:pt x="88" y="30"/>
                  </a:lnTo>
                  <a:lnTo>
                    <a:pt x="91" y="26"/>
                  </a:lnTo>
                  <a:lnTo>
                    <a:pt x="97" y="24"/>
                  </a:lnTo>
                  <a:lnTo>
                    <a:pt x="94" y="24"/>
                  </a:lnTo>
                  <a:lnTo>
                    <a:pt x="88" y="24"/>
                  </a:lnTo>
                  <a:lnTo>
                    <a:pt x="81" y="26"/>
                  </a:lnTo>
                  <a:lnTo>
                    <a:pt x="74" y="31"/>
                  </a:lnTo>
                  <a:lnTo>
                    <a:pt x="67" y="37"/>
                  </a:lnTo>
                  <a:lnTo>
                    <a:pt x="57" y="38"/>
                  </a:lnTo>
                  <a:lnTo>
                    <a:pt x="47" y="38"/>
                  </a:lnTo>
                  <a:lnTo>
                    <a:pt x="41" y="38"/>
                  </a:lnTo>
                  <a:lnTo>
                    <a:pt x="39" y="38"/>
                  </a:lnTo>
                  <a:lnTo>
                    <a:pt x="34" y="38"/>
                  </a:lnTo>
                  <a:lnTo>
                    <a:pt x="29" y="39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11" y="46"/>
                  </a:lnTo>
                  <a:lnTo>
                    <a:pt x="5" y="49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8" name="Freeform 163"/>
            <p:cNvSpPr>
              <a:spLocks/>
            </p:cNvSpPr>
            <p:nvPr/>
          </p:nvSpPr>
          <p:spPr bwMode="auto">
            <a:xfrm>
              <a:off x="2467" y="1194"/>
              <a:ext cx="111" cy="46"/>
            </a:xfrm>
            <a:custGeom>
              <a:avLst/>
              <a:gdLst>
                <a:gd name="T0" fmla="*/ 111 w 111"/>
                <a:gd name="T1" fmla="*/ 37 h 46"/>
                <a:gd name="T2" fmla="*/ 95 w 111"/>
                <a:gd name="T3" fmla="*/ 42 h 46"/>
                <a:gd name="T4" fmla="*/ 79 w 111"/>
                <a:gd name="T5" fmla="*/ 45 h 46"/>
                <a:gd name="T6" fmla="*/ 65 w 111"/>
                <a:gd name="T7" fmla="*/ 46 h 46"/>
                <a:gd name="T8" fmla="*/ 50 w 111"/>
                <a:gd name="T9" fmla="*/ 46 h 46"/>
                <a:gd name="T10" fmla="*/ 36 w 111"/>
                <a:gd name="T11" fmla="*/ 46 h 46"/>
                <a:gd name="T12" fmla="*/ 23 w 111"/>
                <a:gd name="T13" fmla="*/ 44 h 46"/>
                <a:gd name="T14" fmla="*/ 11 w 111"/>
                <a:gd name="T15" fmla="*/ 41 h 46"/>
                <a:gd name="T16" fmla="*/ 0 w 111"/>
                <a:gd name="T17" fmla="*/ 37 h 46"/>
                <a:gd name="T18" fmla="*/ 0 w 111"/>
                <a:gd name="T19" fmla="*/ 0 h 46"/>
                <a:gd name="T20" fmla="*/ 11 w 111"/>
                <a:gd name="T21" fmla="*/ 4 h 46"/>
                <a:gd name="T22" fmla="*/ 23 w 111"/>
                <a:gd name="T23" fmla="*/ 6 h 46"/>
                <a:gd name="T24" fmla="*/ 36 w 111"/>
                <a:gd name="T25" fmla="*/ 9 h 46"/>
                <a:gd name="T26" fmla="*/ 50 w 111"/>
                <a:gd name="T27" fmla="*/ 9 h 46"/>
                <a:gd name="T28" fmla="*/ 65 w 111"/>
                <a:gd name="T29" fmla="*/ 9 h 46"/>
                <a:gd name="T30" fmla="*/ 79 w 111"/>
                <a:gd name="T31" fmla="*/ 8 h 46"/>
                <a:gd name="T32" fmla="*/ 95 w 111"/>
                <a:gd name="T33" fmla="*/ 5 h 46"/>
                <a:gd name="T34" fmla="*/ 111 w 111"/>
                <a:gd name="T35" fmla="*/ 0 h 46"/>
                <a:gd name="T36" fmla="*/ 111 w 111"/>
                <a:gd name="T37" fmla="*/ 37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1"/>
                <a:gd name="T58" fmla="*/ 0 h 46"/>
                <a:gd name="T59" fmla="*/ 111 w 111"/>
                <a:gd name="T60" fmla="*/ 46 h 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1" h="46">
                  <a:moveTo>
                    <a:pt x="111" y="37"/>
                  </a:moveTo>
                  <a:lnTo>
                    <a:pt x="95" y="42"/>
                  </a:lnTo>
                  <a:lnTo>
                    <a:pt x="79" y="45"/>
                  </a:lnTo>
                  <a:lnTo>
                    <a:pt x="65" y="46"/>
                  </a:lnTo>
                  <a:lnTo>
                    <a:pt x="50" y="46"/>
                  </a:lnTo>
                  <a:lnTo>
                    <a:pt x="36" y="46"/>
                  </a:lnTo>
                  <a:lnTo>
                    <a:pt x="23" y="44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0"/>
                  </a:lnTo>
                  <a:lnTo>
                    <a:pt x="11" y="4"/>
                  </a:lnTo>
                  <a:lnTo>
                    <a:pt x="23" y="6"/>
                  </a:lnTo>
                  <a:lnTo>
                    <a:pt x="36" y="9"/>
                  </a:lnTo>
                  <a:lnTo>
                    <a:pt x="50" y="9"/>
                  </a:lnTo>
                  <a:lnTo>
                    <a:pt x="65" y="9"/>
                  </a:lnTo>
                  <a:lnTo>
                    <a:pt x="79" y="8"/>
                  </a:lnTo>
                  <a:lnTo>
                    <a:pt x="95" y="5"/>
                  </a:lnTo>
                  <a:lnTo>
                    <a:pt x="111" y="0"/>
                  </a:lnTo>
                  <a:lnTo>
                    <a:pt x="111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9" name="Freeform 164"/>
            <p:cNvSpPr>
              <a:spLocks/>
            </p:cNvSpPr>
            <p:nvPr/>
          </p:nvSpPr>
          <p:spPr bwMode="auto">
            <a:xfrm>
              <a:off x="2318" y="3198"/>
              <a:ext cx="89" cy="94"/>
            </a:xfrm>
            <a:custGeom>
              <a:avLst/>
              <a:gdLst>
                <a:gd name="T0" fmla="*/ 44 w 89"/>
                <a:gd name="T1" fmla="*/ 94 h 94"/>
                <a:gd name="T2" fmla="*/ 52 w 89"/>
                <a:gd name="T3" fmla="*/ 93 h 94"/>
                <a:gd name="T4" fmla="*/ 61 w 89"/>
                <a:gd name="T5" fmla="*/ 91 h 94"/>
                <a:gd name="T6" fmla="*/ 68 w 89"/>
                <a:gd name="T7" fmla="*/ 87 h 94"/>
                <a:gd name="T8" fmla="*/ 75 w 89"/>
                <a:gd name="T9" fmla="*/ 80 h 94"/>
                <a:gd name="T10" fmla="*/ 82 w 89"/>
                <a:gd name="T11" fmla="*/ 72 h 94"/>
                <a:gd name="T12" fmla="*/ 85 w 89"/>
                <a:gd name="T13" fmla="*/ 65 h 94"/>
                <a:gd name="T14" fmla="*/ 88 w 89"/>
                <a:gd name="T15" fmla="*/ 56 h 94"/>
                <a:gd name="T16" fmla="*/ 89 w 89"/>
                <a:gd name="T17" fmla="*/ 47 h 94"/>
                <a:gd name="T18" fmla="*/ 88 w 89"/>
                <a:gd name="T19" fmla="*/ 38 h 94"/>
                <a:gd name="T20" fmla="*/ 85 w 89"/>
                <a:gd name="T21" fmla="*/ 28 h 94"/>
                <a:gd name="T22" fmla="*/ 82 w 89"/>
                <a:gd name="T23" fmla="*/ 21 h 94"/>
                <a:gd name="T24" fmla="*/ 75 w 89"/>
                <a:gd name="T25" fmla="*/ 13 h 94"/>
                <a:gd name="T26" fmla="*/ 68 w 89"/>
                <a:gd name="T27" fmla="*/ 8 h 94"/>
                <a:gd name="T28" fmla="*/ 61 w 89"/>
                <a:gd name="T29" fmla="*/ 4 h 94"/>
                <a:gd name="T30" fmla="*/ 52 w 89"/>
                <a:gd name="T31" fmla="*/ 1 h 94"/>
                <a:gd name="T32" fmla="*/ 44 w 89"/>
                <a:gd name="T33" fmla="*/ 0 h 94"/>
                <a:gd name="T34" fmla="*/ 35 w 89"/>
                <a:gd name="T35" fmla="*/ 1 h 94"/>
                <a:gd name="T36" fmla="*/ 27 w 89"/>
                <a:gd name="T37" fmla="*/ 4 h 94"/>
                <a:gd name="T38" fmla="*/ 20 w 89"/>
                <a:gd name="T39" fmla="*/ 8 h 94"/>
                <a:gd name="T40" fmla="*/ 14 w 89"/>
                <a:gd name="T41" fmla="*/ 13 h 94"/>
                <a:gd name="T42" fmla="*/ 8 w 89"/>
                <a:gd name="T43" fmla="*/ 21 h 94"/>
                <a:gd name="T44" fmla="*/ 4 w 89"/>
                <a:gd name="T45" fmla="*/ 28 h 94"/>
                <a:gd name="T46" fmla="*/ 2 w 89"/>
                <a:gd name="T47" fmla="*/ 38 h 94"/>
                <a:gd name="T48" fmla="*/ 0 w 89"/>
                <a:gd name="T49" fmla="*/ 47 h 94"/>
                <a:gd name="T50" fmla="*/ 2 w 89"/>
                <a:gd name="T51" fmla="*/ 56 h 94"/>
                <a:gd name="T52" fmla="*/ 4 w 89"/>
                <a:gd name="T53" fmla="*/ 65 h 94"/>
                <a:gd name="T54" fmla="*/ 8 w 89"/>
                <a:gd name="T55" fmla="*/ 72 h 94"/>
                <a:gd name="T56" fmla="*/ 14 w 89"/>
                <a:gd name="T57" fmla="*/ 80 h 94"/>
                <a:gd name="T58" fmla="*/ 20 w 89"/>
                <a:gd name="T59" fmla="*/ 87 h 94"/>
                <a:gd name="T60" fmla="*/ 27 w 89"/>
                <a:gd name="T61" fmla="*/ 91 h 94"/>
                <a:gd name="T62" fmla="*/ 35 w 89"/>
                <a:gd name="T63" fmla="*/ 93 h 94"/>
                <a:gd name="T64" fmla="*/ 44 w 89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4"/>
                <a:gd name="T101" fmla="*/ 89 w 89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4">
                  <a:moveTo>
                    <a:pt x="44" y="94"/>
                  </a:moveTo>
                  <a:lnTo>
                    <a:pt x="52" y="93"/>
                  </a:lnTo>
                  <a:lnTo>
                    <a:pt x="61" y="91"/>
                  </a:lnTo>
                  <a:lnTo>
                    <a:pt x="68" y="87"/>
                  </a:lnTo>
                  <a:lnTo>
                    <a:pt x="75" y="80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6"/>
                  </a:lnTo>
                  <a:lnTo>
                    <a:pt x="89" y="47"/>
                  </a:lnTo>
                  <a:lnTo>
                    <a:pt x="88" y="38"/>
                  </a:lnTo>
                  <a:lnTo>
                    <a:pt x="85" y="28"/>
                  </a:lnTo>
                  <a:lnTo>
                    <a:pt x="82" y="21"/>
                  </a:lnTo>
                  <a:lnTo>
                    <a:pt x="75" y="13"/>
                  </a:lnTo>
                  <a:lnTo>
                    <a:pt x="68" y="8"/>
                  </a:lnTo>
                  <a:lnTo>
                    <a:pt x="61" y="4"/>
                  </a:lnTo>
                  <a:lnTo>
                    <a:pt x="52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7" y="4"/>
                  </a:lnTo>
                  <a:lnTo>
                    <a:pt x="20" y="8"/>
                  </a:lnTo>
                  <a:lnTo>
                    <a:pt x="14" y="13"/>
                  </a:lnTo>
                  <a:lnTo>
                    <a:pt x="8" y="21"/>
                  </a:lnTo>
                  <a:lnTo>
                    <a:pt x="4" y="28"/>
                  </a:lnTo>
                  <a:lnTo>
                    <a:pt x="2" y="38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4" y="65"/>
                  </a:lnTo>
                  <a:lnTo>
                    <a:pt x="8" y="72"/>
                  </a:lnTo>
                  <a:lnTo>
                    <a:pt x="14" y="80"/>
                  </a:lnTo>
                  <a:lnTo>
                    <a:pt x="20" y="87"/>
                  </a:lnTo>
                  <a:lnTo>
                    <a:pt x="27" y="91"/>
                  </a:lnTo>
                  <a:lnTo>
                    <a:pt x="35" y="93"/>
                  </a:lnTo>
                  <a:lnTo>
                    <a:pt x="44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50" name="Freeform 165"/>
            <p:cNvSpPr>
              <a:spLocks/>
            </p:cNvSpPr>
            <p:nvPr/>
          </p:nvSpPr>
          <p:spPr bwMode="auto">
            <a:xfrm>
              <a:off x="2645" y="3198"/>
              <a:ext cx="89" cy="94"/>
            </a:xfrm>
            <a:custGeom>
              <a:avLst/>
              <a:gdLst>
                <a:gd name="T0" fmla="*/ 44 w 89"/>
                <a:gd name="T1" fmla="*/ 94 h 94"/>
                <a:gd name="T2" fmla="*/ 53 w 89"/>
                <a:gd name="T3" fmla="*/ 93 h 94"/>
                <a:gd name="T4" fmla="*/ 61 w 89"/>
                <a:gd name="T5" fmla="*/ 91 h 94"/>
                <a:gd name="T6" fmla="*/ 68 w 89"/>
                <a:gd name="T7" fmla="*/ 87 h 94"/>
                <a:gd name="T8" fmla="*/ 76 w 89"/>
                <a:gd name="T9" fmla="*/ 80 h 94"/>
                <a:gd name="T10" fmla="*/ 82 w 89"/>
                <a:gd name="T11" fmla="*/ 72 h 94"/>
                <a:gd name="T12" fmla="*/ 85 w 89"/>
                <a:gd name="T13" fmla="*/ 65 h 94"/>
                <a:gd name="T14" fmla="*/ 88 w 89"/>
                <a:gd name="T15" fmla="*/ 56 h 94"/>
                <a:gd name="T16" fmla="*/ 89 w 89"/>
                <a:gd name="T17" fmla="*/ 47 h 94"/>
                <a:gd name="T18" fmla="*/ 88 w 89"/>
                <a:gd name="T19" fmla="*/ 38 h 94"/>
                <a:gd name="T20" fmla="*/ 85 w 89"/>
                <a:gd name="T21" fmla="*/ 28 h 94"/>
                <a:gd name="T22" fmla="*/ 82 w 89"/>
                <a:gd name="T23" fmla="*/ 21 h 94"/>
                <a:gd name="T24" fmla="*/ 76 w 89"/>
                <a:gd name="T25" fmla="*/ 13 h 94"/>
                <a:gd name="T26" fmla="*/ 68 w 89"/>
                <a:gd name="T27" fmla="*/ 8 h 94"/>
                <a:gd name="T28" fmla="*/ 61 w 89"/>
                <a:gd name="T29" fmla="*/ 4 h 94"/>
                <a:gd name="T30" fmla="*/ 53 w 89"/>
                <a:gd name="T31" fmla="*/ 1 h 94"/>
                <a:gd name="T32" fmla="*/ 44 w 89"/>
                <a:gd name="T33" fmla="*/ 0 h 94"/>
                <a:gd name="T34" fmla="*/ 36 w 89"/>
                <a:gd name="T35" fmla="*/ 1 h 94"/>
                <a:gd name="T36" fmla="*/ 27 w 89"/>
                <a:gd name="T37" fmla="*/ 4 h 94"/>
                <a:gd name="T38" fmla="*/ 20 w 89"/>
                <a:gd name="T39" fmla="*/ 8 h 94"/>
                <a:gd name="T40" fmla="*/ 14 w 89"/>
                <a:gd name="T41" fmla="*/ 13 h 94"/>
                <a:gd name="T42" fmla="*/ 8 w 89"/>
                <a:gd name="T43" fmla="*/ 21 h 94"/>
                <a:gd name="T44" fmla="*/ 4 w 89"/>
                <a:gd name="T45" fmla="*/ 28 h 94"/>
                <a:gd name="T46" fmla="*/ 2 w 89"/>
                <a:gd name="T47" fmla="*/ 38 h 94"/>
                <a:gd name="T48" fmla="*/ 0 w 89"/>
                <a:gd name="T49" fmla="*/ 47 h 94"/>
                <a:gd name="T50" fmla="*/ 2 w 89"/>
                <a:gd name="T51" fmla="*/ 56 h 94"/>
                <a:gd name="T52" fmla="*/ 4 w 89"/>
                <a:gd name="T53" fmla="*/ 65 h 94"/>
                <a:gd name="T54" fmla="*/ 8 w 89"/>
                <a:gd name="T55" fmla="*/ 72 h 94"/>
                <a:gd name="T56" fmla="*/ 14 w 89"/>
                <a:gd name="T57" fmla="*/ 80 h 94"/>
                <a:gd name="T58" fmla="*/ 20 w 89"/>
                <a:gd name="T59" fmla="*/ 87 h 94"/>
                <a:gd name="T60" fmla="*/ 27 w 89"/>
                <a:gd name="T61" fmla="*/ 91 h 94"/>
                <a:gd name="T62" fmla="*/ 36 w 89"/>
                <a:gd name="T63" fmla="*/ 93 h 94"/>
                <a:gd name="T64" fmla="*/ 44 w 89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4"/>
                <a:gd name="T101" fmla="*/ 89 w 89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4">
                  <a:moveTo>
                    <a:pt x="44" y="94"/>
                  </a:moveTo>
                  <a:lnTo>
                    <a:pt x="53" y="93"/>
                  </a:lnTo>
                  <a:lnTo>
                    <a:pt x="61" y="91"/>
                  </a:lnTo>
                  <a:lnTo>
                    <a:pt x="68" y="87"/>
                  </a:lnTo>
                  <a:lnTo>
                    <a:pt x="76" y="80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6"/>
                  </a:lnTo>
                  <a:lnTo>
                    <a:pt x="89" y="47"/>
                  </a:lnTo>
                  <a:lnTo>
                    <a:pt x="88" y="38"/>
                  </a:lnTo>
                  <a:lnTo>
                    <a:pt x="85" y="28"/>
                  </a:lnTo>
                  <a:lnTo>
                    <a:pt x="82" y="21"/>
                  </a:lnTo>
                  <a:lnTo>
                    <a:pt x="76" y="13"/>
                  </a:lnTo>
                  <a:lnTo>
                    <a:pt x="68" y="8"/>
                  </a:lnTo>
                  <a:lnTo>
                    <a:pt x="61" y="4"/>
                  </a:lnTo>
                  <a:lnTo>
                    <a:pt x="53" y="1"/>
                  </a:lnTo>
                  <a:lnTo>
                    <a:pt x="44" y="0"/>
                  </a:lnTo>
                  <a:lnTo>
                    <a:pt x="36" y="1"/>
                  </a:lnTo>
                  <a:lnTo>
                    <a:pt x="27" y="4"/>
                  </a:lnTo>
                  <a:lnTo>
                    <a:pt x="20" y="8"/>
                  </a:lnTo>
                  <a:lnTo>
                    <a:pt x="14" y="13"/>
                  </a:lnTo>
                  <a:lnTo>
                    <a:pt x="8" y="21"/>
                  </a:lnTo>
                  <a:lnTo>
                    <a:pt x="4" y="28"/>
                  </a:lnTo>
                  <a:lnTo>
                    <a:pt x="2" y="38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4" y="65"/>
                  </a:lnTo>
                  <a:lnTo>
                    <a:pt x="8" y="72"/>
                  </a:lnTo>
                  <a:lnTo>
                    <a:pt x="14" y="80"/>
                  </a:lnTo>
                  <a:lnTo>
                    <a:pt x="20" y="87"/>
                  </a:lnTo>
                  <a:lnTo>
                    <a:pt x="27" y="91"/>
                  </a:lnTo>
                  <a:lnTo>
                    <a:pt x="36" y="93"/>
                  </a:lnTo>
                  <a:lnTo>
                    <a:pt x="44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51" name="Freeform 166"/>
            <p:cNvSpPr>
              <a:spLocks/>
            </p:cNvSpPr>
            <p:nvPr/>
          </p:nvSpPr>
          <p:spPr bwMode="auto">
            <a:xfrm>
              <a:off x="2356" y="3188"/>
              <a:ext cx="333" cy="94"/>
            </a:xfrm>
            <a:custGeom>
              <a:avLst/>
              <a:gdLst>
                <a:gd name="T0" fmla="*/ 333 w 333"/>
                <a:gd name="T1" fmla="*/ 88 h 94"/>
                <a:gd name="T2" fmla="*/ 329 w 333"/>
                <a:gd name="T3" fmla="*/ 70 h 94"/>
                <a:gd name="T4" fmla="*/ 320 w 333"/>
                <a:gd name="T5" fmla="*/ 54 h 94"/>
                <a:gd name="T6" fmla="*/ 305 w 333"/>
                <a:gd name="T7" fmla="*/ 38 h 94"/>
                <a:gd name="T8" fmla="*/ 285 w 333"/>
                <a:gd name="T9" fmla="*/ 26 h 94"/>
                <a:gd name="T10" fmla="*/ 260 w 333"/>
                <a:gd name="T11" fmla="*/ 15 h 94"/>
                <a:gd name="T12" fmla="*/ 231 w 333"/>
                <a:gd name="T13" fmla="*/ 6 h 94"/>
                <a:gd name="T14" fmla="*/ 201 w 333"/>
                <a:gd name="T15" fmla="*/ 1 h 94"/>
                <a:gd name="T16" fmla="*/ 167 w 333"/>
                <a:gd name="T17" fmla="*/ 0 h 94"/>
                <a:gd name="T18" fmla="*/ 133 w 333"/>
                <a:gd name="T19" fmla="*/ 1 h 94"/>
                <a:gd name="T20" fmla="*/ 102 w 333"/>
                <a:gd name="T21" fmla="*/ 6 h 94"/>
                <a:gd name="T22" fmla="*/ 74 w 333"/>
                <a:gd name="T23" fmla="*/ 15 h 94"/>
                <a:gd name="T24" fmla="*/ 50 w 333"/>
                <a:gd name="T25" fmla="*/ 26 h 94"/>
                <a:gd name="T26" fmla="*/ 29 w 333"/>
                <a:gd name="T27" fmla="*/ 38 h 94"/>
                <a:gd name="T28" fmla="*/ 13 w 333"/>
                <a:gd name="T29" fmla="*/ 54 h 94"/>
                <a:gd name="T30" fmla="*/ 4 w 333"/>
                <a:gd name="T31" fmla="*/ 70 h 94"/>
                <a:gd name="T32" fmla="*/ 0 w 333"/>
                <a:gd name="T33" fmla="*/ 88 h 94"/>
                <a:gd name="T34" fmla="*/ 1 w 333"/>
                <a:gd name="T35" fmla="*/ 89 h 94"/>
                <a:gd name="T36" fmla="*/ 5 w 333"/>
                <a:gd name="T37" fmla="*/ 93 h 94"/>
                <a:gd name="T38" fmla="*/ 10 w 333"/>
                <a:gd name="T39" fmla="*/ 92 h 94"/>
                <a:gd name="T40" fmla="*/ 18 w 333"/>
                <a:gd name="T41" fmla="*/ 84 h 94"/>
                <a:gd name="T42" fmla="*/ 19 w 333"/>
                <a:gd name="T43" fmla="*/ 82 h 94"/>
                <a:gd name="T44" fmla="*/ 31 w 333"/>
                <a:gd name="T45" fmla="*/ 72 h 94"/>
                <a:gd name="T46" fmla="*/ 45 w 333"/>
                <a:gd name="T47" fmla="*/ 64 h 94"/>
                <a:gd name="T48" fmla="*/ 62 w 333"/>
                <a:gd name="T49" fmla="*/ 55 h 94"/>
                <a:gd name="T50" fmla="*/ 80 w 333"/>
                <a:gd name="T51" fmla="*/ 49 h 94"/>
                <a:gd name="T52" fmla="*/ 99 w 333"/>
                <a:gd name="T53" fmla="*/ 44 h 94"/>
                <a:gd name="T54" fmla="*/ 121 w 333"/>
                <a:gd name="T55" fmla="*/ 40 h 94"/>
                <a:gd name="T56" fmla="*/ 143 w 333"/>
                <a:gd name="T57" fmla="*/ 37 h 94"/>
                <a:gd name="T58" fmla="*/ 167 w 333"/>
                <a:gd name="T59" fmla="*/ 36 h 94"/>
                <a:gd name="T60" fmla="*/ 191 w 333"/>
                <a:gd name="T61" fmla="*/ 37 h 94"/>
                <a:gd name="T62" fmla="*/ 214 w 333"/>
                <a:gd name="T63" fmla="*/ 40 h 94"/>
                <a:gd name="T64" fmla="*/ 235 w 333"/>
                <a:gd name="T65" fmla="*/ 44 h 94"/>
                <a:gd name="T66" fmla="*/ 256 w 333"/>
                <a:gd name="T67" fmla="*/ 49 h 94"/>
                <a:gd name="T68" fmla="*/ 274 w 333"/>
                <a:gd name="T69" fmla="*/ 57 h 94"/>
                <a:gd name="T70" fmla="*/ 289 w 333"/>
                <a:gd name="T71" fmla="*/ 64 h 94"/>
                <a:gd name="T72" fmla="*/ 303 w 333"/>
                <a:gd name="T73" fmla="*/ 73 h 94"/>
                <a:gd name="T74" fmla="*/ 315 w 333"/>
                <a:gd name="T75" fmla="*/ 84 h 94"/>
                <a:gd name="T76" fmla="*/ 317 w 333"/>
                <a:gd name="T77" fmla="*/ 86 h 94"/>
                <a:gd name="T78" fmla="*/ 322 w 333"/>
                <a:gd name="T79" fmla="*/ 92 h 94"/>
                <a:gd name="T80" fmla="*/ 328 w 333"/>
                <a:gd name="T81" fmla="*/ 94 h 94"/>
                <a:gd name="T82" fmla="*/ 333 w 333"/>
                <a:gd name="T83" fmla="*/ 88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3"/>
                <a:gd name="T127" fmla="*/ 0 h 94"/>
                <a:gd name="T128" fmla="*/ 333 w 333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3" h="94">
                  <a:moveTo>
                    <a:pt x="333" y="88"/>
                  </a:moveTo>
                  <a:lnTo>
                    <a:pt x="329" y="70"/>
                  </a:lnTo>
                  <a:lnTo>
                    <a:pt x="320" y="54"/>
                  </a:lnTo>
                  <a:lnTo>
                    <a:pt x="305" y="38"/>
                  </a:lnTo>
                  <a:lnTo>
                    <a:pt x="285" y="26"/>
                  </a:lnTo>
                  <a:lnTo>
                    <a:pt x="260" y="15"/>
                  </a:lnTo>
                  <a:lnTo>
                    <a:pt x="231" y="6"/>
                  </a:lnTo>
                  <a:lnTo>
                    <a:pt x="201" y="1"/>
                  </a:lnTo>
                  <a:lnTo>
                    <a:pt x="167" y="0"/>
                  </a:lnTo>
                  <a:lnTo>
                    <a:pt x="133" y="1"/>
                  </a:lnTo>
                  <a:lnTo>
                    <a:pt x="102" y="6"/>
                  </a:lnTo>
                  <a:lnTo>
                    <a:pt x="74" y="15"/>
                  </a:lnTo>
                  <a:lnTo>
                    <a:pt x="50" y="26"/>
                  </a:lnTo>
                  <a:lnTo>
                    <a:pt x="29" y="38"/>
                  </a:lnTo>
                  <a:lnTo>
                    <a:pt x="13" y="54"/>
                  </a:lnTo>
                  <a:lnTo>
                    <a:pt x="4" y="70"/>
                  </a:lnTo>
                  <a:lnTo>
                    <a:pt x="0" y="88"/>
                  </a:lnTo>
                  <a:lnTo>
                    <a:pt x="1" y="89"/>
                  </a:lnTo>
                  <a:lnTo>
                    <a:pt x="5" y="93"/>
                  </a:lnTo>
                  <a:lnTo>
                    <a:pt x="10" y="92"/>
                  </a:lnTo>
                  <a:lnTo>
                    <a:pt x="18" y="84"/>
                  </a:lnTo>
                  <a:lnTo>
                    <a:pt x="19" y="82"/>
                  </a:lnTo>
                  <a:lnTo>
                    <a:pt x="31" y="72"/>
                  </a:lnTo>
                  <a:lnTo>
                    <a:pt x="45" y="64"/>
                  </a:lnTo>
                  <a:lnTo>
                    <a:pt x="62" y="55"/>
                  </a:lnTo>
                  <a:lnTo>
                    <a:pt x="80" y="49"/>
                  </a:lnTo>
                  <a:lnTo>
                    <a:pt x="99" y="44"/>
                  </a:lnTo>
                  <a:lnTo>
                    <a:pt x="121" y="40"/>
                  </a:lnTo>
                  <a:lnTo>
                    <a:pt x="143" y="37"/>
                  </a:lnTo>
                  <a:lnTo>
                    <a:pt x="167" y="36"/>
                  </a:lnTo>
                  <a:lnTo>
                    <a:pt x="191" y="37"/>
                  </a:lnTo>
                  <a:lnTo>
                    <a:pt x="214" y="40"/>
                  </a:lnTo>
                  <a:lnTo>
                    <a:pt x="235" y="44"/>
                  </a:lnTo>
                  <a:lnTo>
                    <a:pt x="256" y="49"/>
                  </a:lnTo>
                  <a:lnTo>
                    <a:pt x="274" y="57"/>
                  </a:lnTo>
                  <a:lnTo>
                    <a:pt x="289" y="64"/>
                  </a:lnTo>
                  <a:lnTo>
                    <a:pt x="303" y="73"/>
                  </a:lnTo>
                  <a:lnTo>
                    <a:pt x="315" y="84"/>
                  </a:lnTo>
                  <a:lnTo>
                    <a:pt x="317" y="86"/>
                  </a:lnTo>
                  <a:lnTo>
                    <a:pt x="322" y="92"/>
                  </a:lnTo>
                  <a:lnTo>
                    <a:pt x="328" y="94"/>
                  </a:lnTo>
                  <a:lnTo>
                    <a:pt x="333" y="88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52" name="Freeform 167"/>
            <p:cNvSpPr>
              <a:spLocks/>
            </p:cNvSpPr>
            <p:nvPr/>
          </p:nvSpPr>
          <p:spPr bwMode="auto">
            <a:xfrm>
              <a:off x="2523" y="3182"/>
              <a:ext cx="171" cy="94"/>
            </a:xfrm>
            <a:custGeom>
              <a:avLst/>
              <a:gdLst>
                <a:gd name="T0" fmla="*/ 0 w 171"/>
                <a:gd name="T1" fmla="*/ 11 h 94"/>
                <a:gd name="T2" fmla="*/ 0 w 171"/>
                <a:gd name="T3" fmla="*/ 11 h 94"/>
                <a:gd name="T4" fmla="*/ 34 w 171"/>
                <a:gd name="T5" fmla="*/ 11 h 94"/>
                <a:gd name="T6" fmla="*/ 64 w 171"/>
                <a:gd name="T7" fmla="*/ 16 h 94"/>
                <a:gd name="T8" fmla="*/ 92 w 171"/>
                <a:gd name="T9" fmla="*/ 25 h 94"/>
                <a:gd name="T10" fmla="*/ 116 w 171"/>
                <a:gd name="T11" fmla="*/ 35 h 94"/>
                <a:gd name="T12" fmla="*/ 136 w 171"/>
                <a:gd name="T13" fmla="*/ 48 h 94"/>
                <a:gd name="T14" fmla="*/ 149 w 171"/>
                <a:gd name="T15" fmla="*/ 63 h 94"/>
                <a:gd name="T16" fmla="*/ 159 w 171"/>
                <a:gd name="T17" fmla="*/ 77 h 94"/>
                <a:gd name="T18" fmla="*/ 161 w 171"/>
                <a:gd name="T19" fmla="*/ 94 h 94"/>
                <a:gd name="T20" fmla="*/ 171 w 171"/>
                <a:gd name="T21" fmla="*/ 94 h 94"/>
                <a:gd name="T22" fmla="*/ 166 w 171"/>
                <a:gd name="T23" fmla="*/ 74 h 94"/>
                <a:gd name="T24" fmla="*/ 156 w 171"/>
                <a:gd name="T25" fmla="*/ 57 h 94"/>
                <a:gd name="T26" fmla="*/ 141 w 171"/>
                <a:gd name="T27" fmla="*/ 41 h 94"/>
                <a:gd name="T28" fmla="*/ 119 w 171"/>
                <a:gd name="T29" fmla="*/ 28 h 94"/>
                <a:gd name="T30" fmla="*/ 95 w 171"/>
                <a:gd name="T31" fmla="*/ 17 h 94"/>
                <a:gd name="T32" fmla="*/ 64 w 171"/>
                <a:gd name="T33" fmla="*/ 8 h 94"/>
                <a:gd name="T34" fmla="*/ 34 w 171"/>
                <a:gd name="T35" fmla="*/ 3 h 94"/>
                <a:gd name="T36" fmla="*/ 0 w 171"/>
                <a:gd name="T37" fmla="*/ 0 h 94"/>
                <a:gd name="T38" fmla="*/ 0 w 171"/>
                <a:gd name="T39" fmla="*/ 0 h 94"/>
                <a:gd name="T40" fmla="*/ 0 w 171"/>
                <a:gd name="T41" fmla="*/ 11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1"/>
                <a:gd name="T64" fmla="*/ 0 h 94"/>
                <a:gd name="T65" fmla="*/ 171 w 171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1" h="94">
                  <a:moveTo>
                    <a:pt x="0" y="11"/>
                  </a:moveTo>
                  <a:lnTo>
                    <a:pt x="0" y="11"/>
                  </a:lnTo>
                  <a:lnTo>
                    <a:pt x="34" y="11"/>
                  </a:lnTo>
                  <a:lnTo>
                    <a:pt x="64" y="16"/>
                  </a:lnTo>
                  <a:lnTo>
                    <a:pt x="92" y="25"/>
                  </a:lnTo>
                  <a:lnTo>
                    <a:pt x="116" y="35"/>
                  </a:lnTo>
                  <a:lnTo>
                    <a:pt x="136" y="48"/>
                  </a:lnTo>
                  <a:lnTo>
                    <a:pt x="149" y="63"/>
                  </a:lnTo>
                  <a:lnTo>
                    <a:pt x="159" y="77"/>
                  </a:lnTo>
                  <a:lnTo>
                    <a:pt x="161" y="94"/>
                  </a:lnTo>
                  <a:lnTo>
                    <a:pt x="171" y="94"/>
                  </a:lnTo>
                  <a:lnTo>
                    <a:pt x="166" y="74"/>
                  </a:lnTo>
                  <a:lnTo>
                    <a:pt x="156" y="57"/>
                  </a:lnTo>
                  <a:lnTo>
                    <a:pt x="141" y="41"/>
                  </a:lnTo>
                  <a:lnTo>
                    <a:pt x="119" y="28"/>
                  </a:lnTo>
                  <a:lnTo>
                    <a:pt x="95" y="17"/>
                  </a:lnTo>
                  <a:lnTo>
                    <a:pt x="64" y="8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53" name="Freeform 168"/>
            <p:cNvSpPr>
              <a:spLocks/>
            </p:cNvSpPr>
            <p:nvPr/>
          </p:nvSpPr>
          <p:spPr bwMode="auto">
            <a:xfrm>
              <a:off x="2351" y="3182"/>
              <a:ext cx="172" cy="95"/>
            </a:xfrm>
            <a:custGeom>
              <a:avLst/>
              <a:gdLst>
                <a:gd name="T0" fmla="*/ 9 w 172"/>
                <a:gd name="T1" fmla="*/ 92 h 95"/>
                <a:gd name="T2" fmla="*/ 10 w 172"/>
                <a:gd name="T3" fmla="*/ 94 h 95"/>
                <a:gd name="T4" fmla="*/ 12 w 172"/>
                <a:gd name="T5" fmla="*/ 77 h 95"/>
                <a:gd name="T6" fmla="*/ 22 w 172"/>
                <a:gd name="T7" fmla="*/ 63 h 95"/>
                <a:gd name="T8" fmla="*/ 36 w 172"/>
                <a:gd name="T9" fmla="*/ 48 h 95"/>
                <a:gd name="T10" fmla="*/ 56 w 172"/>
                <a:gd name="T11" fmla="*/ 35 h 95"/>
                <a:gd name="T12" fmla="*/ 80 w 172"/>
                <a:gd name="T13" fmla="*/ 25 h 95"/>
                <a:gd name="T14" fmla="*/ 107 w 172"/>
                <a:gd name="T15" fmla="*/ 16 h 95"/>
                <a:gd name="T16" fmla="*/ 138 w 172"/>
                <a:gd name="T17" fmla="*/ 11 h 95"/>
                <a:gd name="T18" fmla="*/ 172 w 172"/>
                <a:gd name="T19" fmla="*/ 11 h 95"/>
                <a:gd name="T20" fmla="*/ 172 w 172"/>
                <a:gd name="T21" fmla="*/ 0 h 95"/>
                <a:gd name="T22" fmla="*/ 138 w 172"/>
                <a:gd name="T23" fmla="*/ 3 h 95"/>
                <a:gd name="T24" fmla="*/ 107 w 172"/>
                <a:gd name="T25" fmla="*/ 8 h 95"/>
                <a:gd name="T26" fmla="*/ 78 w 172"/>
                <a:gd name="T27" fmla="*/ 17 h 95"/>
                <a:gd name="T28" fmla="*/ 53 w 172"/>
                <a:gd name="T29" fmla="*/ 28 h 95"/>
                <a:gd name="T30" fmla="*/ 32 w 172"/>
                <a:gd name="T31" fmla="*/ 41 h 95"/>
                <a:gd name="T32" fmla="*/ 15 w 172"/>
                <a:gd name="T33" fmla="*/ 57 h 95"/>
                <a:gd name="T34" fmla="*/ 5 w 172"/>
                <a:gd name="T35" fmla="*/ 74 h 95"/>
                <a:gd name="T36" fmla="*/ 0 w 172"/>
                <a:gd name="T37" fmla="*/ 94 h 95"/>
                <a:gd name="T38" fmla="*/ 1 w 172"/>
                <a:gd name="T39" fmla="*/ 95 h 95"/>
                <a:gd name="T40" fmla="*/ 9 w 172"/>
                <a:gd name="T41" fmla="*/ 92 h 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"/>
                <a:gd name="T64" fmla="*/ 0 h 95"/>
                <a:gd name="T65" fmla="*/ 172 w 172"/>
                <a:gd name="T66" fmla="*/ 95 h 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" h="95">
                  <a:moveTo>
                    <a:pt x="9" y="92"/>
                  </a:moveTo>
                  <a:lnTo>
                    <a:pt x="10" y="94"/>
                  </a:lnTo>
                  <a:lnTo>
                    <a:pt x="12" y="77"/>
                  </a:lnTo>
                  <a:lnTo>
                    <a:pt x="22" y="63"/>
                  </a:lnTo>
                  <a:lnTo>
                    <a:pt x="36" y="48"/>
                  </a:lnTo>
                  <a:lnTo>
                    <a:pt x="56" y="35"/>
                  </a:lnTo>
                  <a:lnTo>
                    <a:pt x="80" y="25"/>
                  </a:lnTo>
                  <a:lnTo>
                    <a:pt x="107" y="16"/>
                  </a:lnTo>
                  <a:lnTo>
                    <a:pt x="138" y="11"/>
                  </a:lnTo>
                  <a:lnTo>
                    <a:pt x="172" y="11"/>
                  </a:lnTo>
                  <a:lnTo>
                    <a:pt x="172" y="0"/>
                  </a:lnTo>
                  <a:lnTo>
                    <a:pt x="138" y="3"/>
                  </a:lnTo>
                  <a:lnTo>
                    <a:pt x="107" y="8"/>
                  </a:lnTo>
                  <a:lnTo>
                    <a:pt x="78" y="17"/>
                  </a:lnTo>
                  <a:lnTo>
                    <a:pt x="53" y="28"/>
                  </a:lnTo>
                  <a:lnTo>
                    <a:pt x="32" y="41"/>
                  </a:lnTo>
                  <a:lnTo>
                    <a:pt x="15" y="57"/>
                  </a:lnTo>
                  <a:lnTo>
                    <a:pt x="5" y="74"/>
                  </a:lnTo>
                  <a:lnTo>
                    <a:pt x="0" y="94"/>
                  </a:lnTo>
                  <a:lnTo>
                    <a:pt x="1" y="95"/>
                  </a:lnTo>
                  <a:lnTo>
                    <a:pt x="9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54" name="Freeform 169"/>
            <p:cNvSpPr>
              <a:spLocks/>
            </p:cNvSpPr>
            <p:nvPr/>
          </p:nvSpPr>
          <p:spPr bwMode="auto">
            <a:xfrm>
              <a:off x="2352" y="3269"/>
              <a:ext cx="26" cy="16"/>
            </a:xfrm>
            <a:custGeom>
              <a:avLst/>
              <a:gdLst>
                <a:gd name="T0" fmla="*/ 20 w 26"/>
                <a:gd name="T1" fmla="*/ 0 h 16"/>
                <a:gd name="T2" fmla="*/ 18 w 26"/>
                <a:gd name="T3" fmla="*/ 0 h 16"/>
                <a:gd name="T4" fmla="*/ 11 w 26"/>
                <a:gd name="T5" fmla="*/ 7 h 16"/>
                <a:gd name="T6" fmla="*/ 10 w 26"/>
                <a:gd name="T7" fmla="*/ 8 h 16"/>
                <a:gd name="T8" fmla="*/ 8 w 26"/>
                <a:gd name="T9" fmla="*/ 5 h 16"/>
                <a:gd name="T10" fmla="*/ 8 w 26"/>
                <a:gd name="T11" fmla="*/ 5 h 16"/>
                <a:gd name="T12" fmla="*/ 0 w 26"/>
                <a:gd name="T13" fmla="*/ 8 h 16"/>
                <a:gd name="T14" fmla="*/ 3 w 26"/>
                <a:gd name="T15" fmla="*/ 11 h 16"/>
                <a:gd name="T16" fmla="*/ 8 w 26"/>
                <a:gd name="T17" fmla="*/ 16 h 16"/>
                <a:gd name="T18" fmla="*/ 16 w 26"/>
                <a:gd name="T19" fmla="*/ 14 h 16"/>
                <a:gd name="T20" fmla="*/ 26 w 26"/>
                <a:gd name="T21" fmla="*/ 5 h 16"/>
                <a:gd name="T22" fmla="*/ 24 w 26"/>
                <a:gd name="T23" fmla="*/ 5 h 16"/>
                <a:gd name="T24" fmla="*/ 20 w 26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16"/>
                <a:gd name="T41" fmla="*/ 26 w 26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16">
                  <a:moveTo>
                    <a:pt x="20" y="0"/>
                  </a:moveTo>
                  <a:lnTo>
                    <a:pt x="18" y="0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8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55" name="Freeform 170"/>
            <p:cNvSpPr>
              <a:spLocks/>
            </p:cNvSpPr>
            <p:nvPr/>
          </p:nvSpPr>
          <p:spPr bwMode="auto">
            <a:xfrm>
              <a:off x="2372" y="3268"/>
              <a:ext cx="6" cy="6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4 w 6"/>
                <a:gd name="T7" fmla="*/ 6 h 6"/>
                <a:gd name="T8" fmla="*/ 6 w 6"/>
                <a:gd name="T9" fmla="*/ 5 h 6"/>
                <a:gd name="T10" fmla="*/ 6 w 6"/>
                <a:gd name="T11" fmla="*/ 5 h 6"/>
                <a:gd name="T12" fmla="*/ 1 w 6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6"/>
                <a:gd name="T23" fmla="*/ 6 w 6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6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6"/>
                  </a:lnTo>
                  <a:lnTo>
                    <a:pt x="6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56" name="Freeform 171"/>
            <p:cNvSpPr>
              <a:spLocks/>
            </p:cNvSpPr>
            <p:nvPr/>
          </p:nvSpPr>
          <p:spPr bwMode="auto">
            <a:xfrm>
              <a:off x="2373" y="3219"/>
              <a:ext cx="150" cy="54"/>
            </a:xfrm>
            <a:custGeom>
              <a:avLst/>
              <a:gdLst>
                <a:gd name="T0" fmla="*/ 150 w 150"/>
                <a:gd name="T1" fmla="*/ 0 h 54"/>
                <a:gd name="T2" fmla="*/ 150 w 150"/>
                <a:gd name="T3" fmla="*/ 0 h 54"/>
                <a:gd name="T4" fmla="*/ 126 w 150"/>
                <a:gd name="T5" fmla="*/ 2 h 54"/>
                <a:gd name="T6" fmla="*/ 104 w 150"/>
                <a:gd name="T7" fmla="*/ 5 h 54"/>
                <a:gd name="T8" fmla="*/ 82 w 150"/>
                <a:gd name="T9" fmla="*/ 9 h 54"/>
                <a:gd name="T10" fmla="*/ 62 w 150"/>
                <a:gd name="T11" fmla="*/ 14 h 54"/>
                <a:gd name="T12" fmla="*/ 43 w 150"/>
                <a:gd name="T13" fmla="*/ 20 h 54"/>
                <a:gd name="T14" fmla="*/ 27 w 150"/>
                <a:gd name="T15" fmla="*/ 29 h 54"/>
                <a:gd name="T16" fmla="*/ 12 w 150"/>
                <a:gd name="T17" fmla="*/ 37 h 54"/>
                <a:gd name="T18" fmla="*/ 0 w 150"/>
                <a:gd name="T19" fmla="*/ 49 h 54"/>
                <a:gd name="T20" fmla="*/ 5 w 150"/>
                <a:gd name="T21" fmla="*/ 54 h 54"/>
                <a:gd name="T22" fmla="*/ 17 w 150"/>
                <a:gd name="T23" fmla="*/ 45 h 54"/>
                <a:gd name="T24" fmla="*/ 29 w 150"/>
                <a:gd name="T25" fmla="*/ 37 h 54"/>
                <a:gd name="T26" fmla="*/ 46 w 150"/>
                <a:gd name="T27" fmla="*/ 28 h 54"/>
                <a:gd name="T28" fmla="*/ 64 w 150"/>
                <a:gd name="T29" fmla="*/ 22 h 54"/>
                <a:gd name="T30" fmla="*/ 82 w 150"/>
                <a:gd name="T31" fmla="*/ 17 h 54"/>
                <a:gd name="T32" fmla="*/ 104 w 150"/>
                <a:gd name="T33" fmla="*/ 13 h 54"/>
                <a:gd name="T34" fmla="*/ 126 w 150"/>
                <a:gd name="T35" fmla="*/ 10 h 54"/>
                <a:gd name="T36" fmla="*/ 150 w 150"/>
                <a:gd name="T37" fmla="*/ 10 h 54"/>
                <a:gd name="T38" fmla="*/ 150 w 150"/>
                <a:gd name="T39" fmla="*/ 10 h 54"/>
                <a:gd name="T40" fmla="*/ 150 w 150"/>
                <a:gd name="T41" fmla="*/ 0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54"/>
                <a:gd name="T65" fmla="*/ 150 w 150"/>
                <a:gd name="T66" fmla="*/ 54 h 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54">
                  <a:moveTo>
                    <a:pt x="150" y="0"/>
                  </a:moveTo>
                  <a:lnTo>
                    <a:pt x="150" y="0"/>
                  </a:lnTo>
                  <a:lnTo>
                    <a:pt x="126" y="2"/>
                  </a:lnTo>
                  <a:lnTo>
                    <a:pt x="104" y="5"/>
                  </a:lnTo>
                  <a:lnTo>
                    <a:pt x="82" y="9"/>
                  </a:lnTo>
                  <a:lnTo>
                    <a:pt x="62" y="14"/>
                  </a:lnTo>
                  <a:lnTo>
                    <a:pt x="43" y="20"/>
                  </a:lnTo>
                  <a:lnTo>
                    <a:pt x="27" y="29"/>
                  </a:lnTo>
                  <a:lnTo>
                    <a:pt x="12" y="37"/>
                  </a:lnTo>
                  <a:lnTo>
                    <a:pt x="0" y="49"/>
                  </a:lnTo>
                  <a:lnTo>
                    <a:pt x="5" y="54"/>
                  </a:lnTo>
                  <a:lnTo>
                    <a:pt x="17" y="45"/>
                  </a:lnTo>
                  <a:lnTo>
                    <a:pt x="29" y="37"/>
                  </a:lnTo>
                  <a:lnTo>
                    <a:pt x="46" y="28"/>
                  </a:lnTo>
                  <a:lnTo>
                    <a:pt x="64" y="22"/>
                  </a:lnTo>
                  <a:lnTo>
                    <a:pt x="82" y="17"/>
                  </a:lnTo>
                  <a:lnTo>
                    <a:pt x="104" y="13"/>
                  </a:lnTo>
                  <a:lnTo>
                    <a:pt x="126" y="10"/>
                  </a:lnTo>
                  <a:lnTo>
                    <a:pt x="150" y="1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57" name="Freeform 172"/>
            <p:cNvSpPr>
              <a:spLocks/>
            </p:cNvSpPr>
            <p:nvPr/>
          </p:nvSpPr>
          <p:spPr bwMode="auto">
            <a:xfrm>
              <a:off x="2523" y="3219"/>
              <a:ext cx="152" cy="55"/>
            </a:xfrm>
            <a:custGeom>
              <a:avLst/>
              <a:gdLst>
                <a:gd name="T0" fmla="*/ 152 w 152"/>
                <a:gd name="T1" fmla="*/ 50 h 55"/>
                <a:gd name="T2" fmla="*/ 150 w 152"/>
                <a:gd name="T3" fmla="*/ 50 h 55"/>
                <a:gd name="T4" fmla="*/ 138 w 152"/>
                <a:gd name="T5" fmla="*/ 39 h 55"/>
                <a:gd name="T6" fmla="*/ 124 w 152"/>
                <a:gd name="T7" fmla="*/ 29 h 55"/>
                <a:gd name="T8" fmla="*/ 108 w 152"/>
                <a:gd name="T9" fmla="*/ 22 h 55"/>
                <a:gd name="T10" fmla="*/ 90 w 152"/>
                <a:gd name="T11" fmla="*/ 14 h 55"/>
                <a:gd name="T12" fmla="*/ 68 w 152"/>
                <a:gd name="T13" fmla="*/ 9 h 55"/>
                <a:gd name="T14" fmla="*/ 47 w 152"/>
                <a:gd name="T15" fmla="*/ 5 h 55"/>
                <a:gd name="T16" fmla="*/ 24 w 152"/>
                <a:gd name="T17" fmla="*/ 2 h 55"/>
                <a:gd name="T18" fmla="*/ 0 w 152"/>
                <a:gd name="T19" fmla="*/ 0 h 55"/>
                <a:gd name="T20" fmla="*/ 0 w 152"/>
                <a:gd name="T21" fmla="*/ 10 h 55"/>
                <a:gd name="T22" fmla="*/ 24 w 152"/>
                <a:gd name="T23" fmla="*/ 10 h 55"/>
                <a:gd name="T24" fmla="*/ 47 w 152"/>
                <a:gd name="T25" fmla="*/ 13 h 55"/>
                <a:gd name="T26" fmla="*/ 68 w 152"/>
                <a:gd name="T27" fmla="*/ 17 h 55"/>
                <a:gd name="T28" fmla="*/ 87 w 152"/>
                <a:gd name="T29" fmla="*/ 22 h 55"/>
                <a:gd name="T30" fmla="*/ 106 w 152"/>
                <a:gd name="T31" fmla="*/ 29 h 55"/>
                <a:gd name="T32" fmla="*/ 121 w 152"/>
                <a:gd name="T33" fmla="*/ 37 h 55"/>
                <a:gd name="T34" fmla="*/ 133 w 152"/>
                <a:gd name="T35" fmla="*/ 46 h 55"/>
                <a:gd name="T36" fmla="*/ 146 w 152"/>
                <a:gd name="T37" fmla="*/ 55 h 55"/>
                <a:gd name="T38" fmla="*/ 144 w 152"/>
                <a:gd name="T39" fmla="*/ 55 h 55"/>
                <a:gd name="T40" fmla="*/ 152 w 152"/>
                <a:gd name="T41" fmla="*/ 50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2"/>
                <a:gd name="T64" fmla="*/ 0 h 55"/>
                <a:gd name="T65" fmla="*/ 152 w 152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2" h="55">
                  <a:moveTo>
                    <a:pt x="152" y="50"/>
                  </a:moveTo>
                  <a:lnTo>
                    <a:pt x="150" y="50"/>
                  </a:lnTo>
                  <a:lnTo>
                    <a:pt x="138" y="39"/>
                  </a:lnTo>
                  <a:lnTo>
                    <a:pt x="124" y="29"/>
                  </a:lnTo>
                  <a:lnTo>
                    <a:pt x="108" y="22"/>
                  </a:lnTo>
                  <a:lnTo>
                    <a:pt x="90" y="14"/>
                  </a:lnTo>
                  <a:lnTo>
                    <a:pt x="68" y="9"/>
                  </a:lnTo>
                  <a:lnTo>
                    <a:pt x="47" y="5"/>
                  </a:lnTo>
                  <a:lnTo>
                    <a:pt x="24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4" y="10"/>
                  </a:lnTo>
                  <a:lnTo>
                    <a:pt x="47" y="13"/>
                  </a:lnTo>
                  <a:lnTo>
                    <a:pt x="68" y="17"/>
                  </a:lnTo>
                  <a:lnTo>
                    <a:pt x="87" y="22"/>
                  </a:lnTo>
                  <a:lnTo>
                    <a:pt x="106" y="29"/>
                  </a:lnTo>
                  <a:lnTo>
                    <a:pt x="121" y="37"/>
                  </a:lnTo>
                  <a:lnTo>
                    <a:pt x="133" y="46"/>
                  </a:lnTo>
                  <a:lnTo>
                    <a:pt x="146" y="55"/>
                  </a:lnTo>
                  <a:lnTo>
                    <a:pt x="144" y="55"/>
                  </a:lnTo>
                  <a:lnTo>
                    <a:pt x="152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58" name="Freeform 173"/>
            <p:cNvSpPr>
              <a:spLocks/>
            </p:cNvSpPr>
            <p:nvPr/>
          </p:nvSpPr>
          <p:spPr bwMode="auto">
            <a:xfrm>
              <a:off x="2667" y="3269"/>
              <a:ext cx="27" cy="17"/>
            </a:xfrm>
            <a:custGeom>
              <a:avLst/>
              <a:gdLst>
                <a:gd name="T0" fmla="*/ 17 w 27"/>
                <a:gd name="T1" fmla="*/ 7 h 17"/>
                <a:gd name="T2" fmla="*/ 18 w 27"/>
                <a:gd name="T3" fmla="*/ 5 h 17"/>
                <a:gd name="T4" fmla="*/ 16 w 27"/>
                <a:gd name="T5" fmla="*/ 9 h 17"/>
                <a:gd name="T6" fmla="*/ 14 w 27"/>
                <a:gd name="T7" fmla="*/ 7 h 17"/>
                <a:gd name="T8" fmla="*/ 9 w 27"/>
                <a:gd name="T9" fmla="*/ 3 h 17"/>
                <a:gd name="T10" fmla="*/ 8 w 27"/>
                <a:gd name="T11" fmla="*/ 0 h 17"/>
                <a:gd name="T12" fmla="*/ 0 w 27"/>
                <a:gd name="T13" fmla="*/ 5 h 17"/>
                <a:gd name="T14" fmla="*/ 4 w 27"/>
                <a:gd name="T15" fmla="*/ 8 h 17"/>
                <a:gd name="T16" fmla="*/ 9 w 27"/>
                <a:gd name="T17" fmla="*/ 14 h 17"/>
                <a:gd name="T18" fmla="*/ 18 w 27"/>
                <a:gd name="T19" fmla="*/ 17 h 17"/>
                <a:gd name="T20" fmla="*/ 26 w 27"/>
                <a:gd name="T21" fmla="*/ 8 h 17"/>
                <a:gd name="T22" fmla="*/ 27 w 27"/>
                <a:gd name="T23" fmla="*/ 7 h 17"/>
                <a:gd name="T24" fmla="*/ 26 w 27"/>
                <a:gd name="T25" fmla="*/ 8 h 17"/>
                <a:gd name="T26" fmla="*/ 26 w 27"/>
                <a:gd name="T27" fmla="*/ 7 h 17"/>
                <a:gd name="T28" fmla="*/ 27 w 27"/>
                <a:gd name="T29" fmla="*/ 7 h 17"/>
                <a:gd name="T30" fmla="*/ 17 w 27"/>
                <a:gd name="T31" fmla="*/ 7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7"/>
                <a:gd name="T50" fmla="*/ 27 w 2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7">
                  <a:moveTo>
                    <a:pt x="17" y="7"/>
                  </a:moveTo>
                  <a:lnTo>
                    <a:pt x="18" y="5"/>
                  </a:lnTo>
                  <a:lnTo>
                    <a:pt x="16" y="9"/>
                  </a:lnTo>
                  <a:lnTo>
                    <a:pt x="14" y="7"/>
                  </a:lnTo>
                  <a:lnTo>
                    <a:pt x="9" y="3"/>
                  </a:lnTo>
                  <a:lnTo>
                    <a:pt x="8" y="0"/>
                  </a:lnTo>
                  <a:lnTo>
                    <a:pt x="0" y="5"/>
                  </a:lnTo>
                  <a:lnTo>
                    <a:pt x="4" y="8"/>
                  </a:lnTo>
                  <a:lnTo>
                    <a:pt x="9" y="14"/>
                  </a:lnTo>
                  <a:lnTo>
                    <a:pt x="18" y="17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6" y="8"/>
                  </a:lnTo>
                  <a:lnTo>
                    <a:pt x="26" y="7"/>
                  </a:lnTo>
                  <a:lnTo>
                    <a:pt x="27" y="7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59" name="Freeform 174"/>
            <p:cNvSpPr>
              <a:spLocks/>
            </p:cNvSpPr>
            <p:nvPr/>
          </p:nvSpPr>
          <p:spPr bwMode="auto">
            <a:xfrm>
              <a:off x="2419" y="3188"/>
              <a:ext cx="229" cy="62"/>
            </a:xfrm>
            <a:custGeom>
              <a:avLst/>
              <a:gdLst>
                <a:gd name="T0" fmla="*/ 11 w 229"/>
                <a:gd name="T1" fmla="*/ 51 h 62"/>
                <a:gd name="T2" fmla="*/ 35 w 229"/>
                <a:gd name="T3" fmla="*/ 44 h 62"/>
                <a:gd name="T4" fmla="*/ 60 w 229"/>
                <a:gd name="T5" fmla="*/ 38 h 62"/>
                <a:gd name="T6" fmla="*/ 90 w 229"/>
                <a:gd name="T7" fmla="*/ 36 h 62"/>
                <a:gd name="T8" fmla="*/ 120 w 229"/>
                <a:gd name="T9" fmla="*/ 36 h 62"/>
                <a:gd name="T10" fmla="*/ 151 w 229"/>
                <a:gd name="T11" fmla="*/ 40 h 62"/>
                <a:gd name="T12" fmla="*/ 180 w 229"/>
                <a:gd name="T13" fmla="*/ 45 h 62"/>
                <a:gd name="T14" fmla="*/ 206 w 229"/>
                <a:gd name="T15" fmla="*/ 54 h 62"/>
                <a:gd name="T16" fmla="*/ 226 w 229"/>
                <a:gd name="T17" fmla="*/ 62 h 62"/>
                <a:gd name="T18" fmla="*/ 228 w 229"/>
                <a:gd name="T19" fmla="*/ 54 h 62"/>
                <a:gd name="T20" fmla="*/ 218 w 229"/>
                <a:gd name="T21" fmla="*/ 36 h 62"/>
                <a:gd name="T22" fmla="*/ 208 w 229"/>
                <a:gd name="T23" fmla="*/ 22 h 62"/>
                <a:gd name="T24" fmla="*/ 195 w 229"/>
                <a:gd name="T25" fmla="*/ 15 h 62"/>
                <a:gd name="T26" fmla="*/ 172 w 229"/>
                <a:gd name="T27" fmla="*/ 7 h 62"/>
                <a:gd name="T28" fmla="*/ 147 w 229"/>
                <a:gd name="T29" fmla="*/ 2 h 62"/>
                <a:gd name="T30" fmla="*/ 119 w 229"/>
                <a:gd name="T31" fmla="*/ 0 h 62"/>
                <a:gd name="T32" fmla="*/ 90 w 229"/>
                <a:gd name="T33" fmla="*/ 0 h 62"/>
                <a:gd name="T34" fmla="*/ 62 w 229"/>
                <a:gd name="T35" fmla="*/ 2 h 62"/>
                <a:gd name="T36" fmla="*/ 36 w 229"/>
                <a:gd name="T37" fmla="*/ 7 h 62"/>
                <a:gd name="T38" fmla="*/ 13 w 229"/>
                <a:gd name="T39" fmla="*/ 14 h 62"/>
                <a:gd name="T40" fmla="*/ 2 w 229"/>
                <a:gd name="T41" fmla="*/ 19 h 62"/>
                <a:gd name="T42" fmla="*/ 8 w 229"/>
                <a:gd name="T43" fmla="*/ 22 h 62"/>
                <a:gd name="T44" fmla="*/ 20 w 229"/>
                <a:gd name="T45" fmla="*/ 24 h 62"/>
                <a:gd name="T46" fmla="*/ 44 w 229"/>
                <a:gd name="T47" fmla="*/ 20 h 62"/>
                <a:gd name="T48" fmla="*/ 75 w 229"/>
                <a:gd name="T49" fmla="*/ 10 h 62"/>
                <a:gd name="T50" fmla="*/ 96 w 229"/>
                <a:gd name="T51" fmla="*/ 7 h 62"/>
                <a:gd name="T52" fmla="*/ 105 w 229"/>
                <a:gd name="T53" fmla="*/ 11 h 62"/>
                <a:gd name="T54" fmla="*/ 105 w 229"/>
                <a:gd name="T55" fmla="*/ 16 h 62"/>
                <a:gd name="T56" fmla="*/ 105 w 229"/>
                <a:gd name="T57" fmla="*/ 18 h 62"/>
                <a:gd name="T58" fmla="*/ 111 w 229"/>
                <a:gd name="T59" fmla="*/ 11 h 62"/>
                <a:gd name="T60" fmla="*/ 111 w 229"/>
                <a:gd name="T61" fmla="*/ 5 h 62"/>
                <a:gd name="T62" fmla="*/ 130 w 229"/>
                <a:gd name="T63" fmla="*/ 7 h 62"/>
                <a:gd name="T64" fmla="*/ 155 w 229"/>
                <a:gd name="T65" fmla="*/ 13 h 62"/>
                <a:gd name="T66" fmla="*/ 177 w 229"/>
                <a:gd name="T67" fmla="*/ 22 h 62"/>
                <a:gd name="T68" fmla="*/ 189 w 229"/>
                <a:gd name="T69" fmla="*/ 36 h 62"/>
                <a:gd name="T70" fmla="*/ 179 w 229"/>
                <a:gd name="T71" fmla="*/ 38 h 62"/>
                <a:gd name="T72" fmla="*/ 161 w 229"/>
                <a:gd name="T73" fmla="*/ 35 h 62"/>
                <a:gd name="T74" fmla="*/ 142 w 229"/>
                <a:gd name="T75" fmla="*/ 32 h 62"/>
                <a:gd name="T76" fmla="*/ 120 w 229"/>
                <a:gd name="T77" fmla="*/ 29 h 62"/>
                <a:gd name="T78" fmla="*/ 102 w 229"/>
                <a:gd name="T79" fmla="*/ 29 h 62"/>
                <a:gd name="T80" fmla="*/ 90 w 229"/>
                <a:gd name="T81" fmla="*/ 32 h 62"/>
                <a:gd name="T82" fmla="*/ 91 w 229"/>
                <a:gd name="T83" fmla="*/ 26 h 62"/>
                <a:gd name="T84" fmla="*/ 94 w 229"/>
                <a:gd name="T85" fmla="*/ 23 h 62"/>
                <a:gd name="T86" fmla="*/ 81 w 229"/>
                <a:gd name="T87" fmla="*/ 26 h 62"/>
                <a:gd name="T88" fmla="*/ 67 w 229"/>
                <a:gd name="T89" fmla="*/ 36 h 62"/>
                <a:gd name="T90" fmla="*/ 47 w 229"/>
                <a:gd name="T91" fmla="*/ 37 h 62"/>
                <a:gd name="T92" fmla="*/ 39 w 229"/>
                <a:gd name="T93" fmla="*/ 37 h 62"/>
                <a:gd name="T94" fmla="*/ 29 w 229"/>
                <a:gd name="T95" fmla="*/ 38 h 62"/>
                <a:gd name="T96" fmla="*/ 17 w 229"/>
                <a:gd name="T97" fmla="*/ 42 h 62"/>
                <a:gd name="T98" fmla="*/ 5 w 229"/>
                <a:gd name="T99" fmla="*/ 49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9"/>
                <a:gd name="T151" fmla="*/ 0 h 62"/>
                <a:gd name="T152" fmla="*/ 229 w 229"/>
                <a:gd name="T153" fmla="*/ 62 h 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9" h="62">
                  <a:moveTo>
                    <a:pt x="0" y="55"/>
                  </a:moveTo>
                  <a:lnTo>
                    <a:pt x="11" y="51"/>
                  </a:lnTo>
                  <a:lnTo>
                    <a:pt x="23" y="48"/>
                  </a:lnTo>
                  <a:lnTo>
                    <a:pt x="35" y="44"/>
                  </a:lnTo>
                  <a:lnTo>
                    <a:pt x="47" y="41"/>
                  </a:lnTo>
                  <a:lnTo>
                    <a:pt x="60" y="38"/>
                  </a:lnTo>
                  <a:lnTo>
                    <a:pt x="75" y="37"/>
                  </a:lnTo>
                  <a:lnTo>
                    <a:pt x="90" y="36"/>
                  </a:lnTo>
                  <a:lnTo>
                    <a:pt x="104" y="36"/>
                  </a:lnTo>
                  <a:lnTo>
                    <a:pt x="120" y="36"/>
                  </a:lnTo>
                  <a:lnTo>
                    <a:pt x="136" y="37"/>
                  </a:lnTo>
                  <a:lnTo>
                    <a:pt x="151" y="40"/>
                  </a:lnTo>
                  <a:lnTo>
                    <a:pt x="166" y="42"/>
                  </a:lnTo>
                  <a:lnTo>
                    <a:pt x="180" y="45"/>
                  </a:lnTo>
                  <a:lnTo>
                    <a:pt x="193" y="50"/>
                  </a:lnTo>
                  <a:lnTo>
                    <a:pt x="206" y="54"/>
                  </a:lnTo>
                  <a:lnTo>
                    <a:pt x="217" y="59"/>
                  </a:lnTo>
                  <a:lnTo>
                    <a:pt x="226" y="62"/>
                  </a:lnTo>
                  <a:lnTo>
                    <a:pt x="229" y="60"/>
                  </a:lnTo>
                  <a:lnTo>
                    <a:pt x="228" y="54"/>
                  </a:lnTo>
                  <a:lnTo>
                    <a:pt x="224" y="45"/>
                  </a:lnTo>
                  <a:lnTo>
                    <a:pt x="218" y="36"/>
                  </a:lnTo>
                  <a:lnTo>
                    <a:pt x="212" y="28"/>
                  </a:lnTo>
                  <a:lnTo>
                    <a:pt x="208" y="22"/>
                  </a:lnTo>
                  <a:lnTo>
                    <a:pt x="206" y="19"/>
                  </a:lnTo>
                  <a:lnTo>
                    <a:pt x="195" y="15"/>
                  </a:lnTo>
                  <a:lnTo>
                    <a:pt x="184" y="11"/>
                  </a:lnTo>
                  <a:lnTo>
                    <a:pt x="172" y="7"/>
                  </a:lnTo>
                  <a:lnTo>
                    <a:pt x="160" y="5"/>
                  </a:lnTo>
                  <a:lnTo>
                    <a:pt x="147" y="2"/>
                  </a:lnTo>
                  <a:lnTo>
                    <a:pt x="133" y="1"/>
                  </a:lnTo>
                  <a:lnTo>
                    <a:pt x="119" y="0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76" y="1"/>
                  </a:lnTo>
                  <a:lnTo>
                    <a:pt x="62" y="2"/>
                  </a:lnTo>
                  <a:lnTo>
                    <a:pt x="50" y="5"/>
                  </a:lnTo>
                  <a:lnTo>
                    <a:pt x="36" y="7"/>
                  </a:lnTo>
                  <a:lnTo>
                    <a:pt x="24" y="10"/>
                  </a:lnTo>
                  <a:lnTo>
                    <a:pt x="13" y="14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3" y="24"/>
                  </a:lnTo>
                  <a:lnTo>
                    <a:pt x="20" y="24"/>
                  </a:lnTo>
                  <a:lnTo>
                    <a:pt x="31" y="24"/>
                  </a:lnTo>
                  <a:lnTo>
                    <a:pt x="44" y="20"/>
                  </a:lnTo>
                  <a:lnTo>
                    <a:pt x="59" y="15"/>
                  </a:lnTo>
                  <a:lnTo>
                    <a:pt x="75" y="10"/>
                  </a:lnTo>
                  <a:lnTo>
                    <a:pt x="87" y="7"/>
                  </a:lnTo>
                  <a:lnTo>
                    <a:pt x="96" y="7"/>
                  </a:lnTo>
                  <a:lnTo>
                    <a:pt x="102" y="9"/>
                  </a:lnTo>
                  <a:lnTo>
                    <a:pt x="105" y="11"/>
                  </a:lnTo>
                  <a:lnTo>
                    <a:pt x="107" y="14"/>
                  </a:lnTo>
                  <a:lnTo>
                    <a:pt x="105" y="16"/>
                  </a:lnTo>
                  <a:lnTo>
                    <a:pt x="103" y="19"/>
                  </a:lnTo>
                  <a:lnTo>
                    <a:pt x="105" y="18"/>
                  </a:lnTo>
                  <a:lnTo>
                    <a:pt x="109" y="15"/>
                  </a:lnTo>
                  <a:lnTo>
                    <a:pt x="111" y="11"/>
                  </a:lnTo>
                  <a:lnTo>
                    <a:pt x="109" y="5"/>
                  </a:lnTo>
                  <a:lnTo>
                    <a:pt x="111" y="5"/>
                  </a:lnTo>
                  <a:lnTo>
                    <a:pt x="119" y="6"/>
                  </a:lnTo>
                  <a:lnTo>
                    <a:pt x="130" y="7"/>
                  </a:lnTo>
                  <a:lnTo>
                    <a:pt x="142" y="10"/>
                  </a:lnTo>
                  <a:lnTo>
                    <a:pt x="155" y="13"/>
                  </a:lnTo>
                  <a:lnTo>
                    <a:pt x="167" y="16"/>
                  </a:lnTo>
                  <a:lnTo>
                    <a:pt x="177" y="22"/>
                  </a:lnTo>
                  <a:lnTo>
                    <a:pt x="184" y="27"/>
                  </a:lnTo>
                  <a:lnTo>
                    <a:pt x="189" y="36"/>
                  </a:lnTo>
                  <a:lnTo>
                    <a:pt x="187" y="38"/>
                  </a:lnTo>
                  <a:lnTo>
                    <a:pt x="179" y="38"/>
                  </a:lnTo>
                  <a:lnTo>
                    <a:pt x="168" y="36"/>
                  </a:lnTo>
                  <a:lnTo>
                    <a:pt x="161" y="35"/>
                  </a:lnTo>
                  <a:lnTo>
                    <a:pt x="153" y="33"/>
                  </a:lnTo>
                  <a:lnTo>
                    <a:pt x="142" y="32"/>
                  </a:lnTo>
                  <a:lnTo>
                    <a:pt x="131" y="31"/>
                  </a:lnTo>
                  <a:lnTo>
                    <a:pt x="120" y="29"/>
                  </a:lnTo>
                  <a:lnTo>
                    <a:pt x="109" y="29"/>
                  </a:lnTo>
                  <a:lnTo>
                    <a:pt x="102" y="29"/>
                  </a:lnTo>
                  <a:lnTo>
                    <a:pt x="96" y="31"/>
                  </a:lnTo>
                  <a:lnTo>
                    <a:pt x="90" y="32"/>
                  </a:lnTo>
                  <a:lnTo>
                    <a:pt x="88" y="29"/>
                  </a:lnTo>
                  <a:lnTo>
                    <a:pt x="91" y="26"/>
                  </a:lnTo>
                  <a:lnTo>
                    <a:pt x="97" y="23"/>
                  </a:lnTo>
                  <a:lnTo>
                    <a:pt x="94" y="23"/>
                  </a:lnTo>
                  <a:lnTo>
                    <a:pt x="88" y="23"/>
                  </a:lnTo>
                  <a:lnTo>
                    <a:pt x="81" y="26"/>
                  </a:lnTo>
                  <a:lnTo>
                    <a:pt x="74" y="31"/>
                  </a:lnTo>
                  <a:lnTo>
                    <a:pt x="67" y="36"/>
                  </a:lnTo>
                  <a:lnTo>
                    <a:pt x="57" y="37"/>
                  </a:lnTo>
                  <a:lnTo>
                    <a:pt x="47" y="37"/>
                  </a:lnTo>
                  <a:lnTo>
                    <a:pt x="41" y="37"/>
                  </a:lnTo>
                  <a:lnTo>
                    <a:pt x="39" y="37"/>
                  </a:lnTo>
                  <a:lnTo>
                    <a:pt x="34" y="38"/>
                  </a:lnTo>
                  <a:lnTo>
                    <a:pt x="29" y="38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11" y="45"/>
                  </a:lnTo>
                  <a:lnTo>
                    <a:pt x="5" y="4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60" name="Freeform 175"/>
            <p:cNvSpPr>
              <a:spLocks/>
            </p:cNvSpPr>
            <p:nvPr/>
          </p:nvSpPr>
          <p:spPr bwMode="auto">
            <a:xfrm>
              <a:off x="2467" y="3304"/>
              <a:ext cx="111" cy="47"/>
            </a:xfrm>
            <a:custGeom>
              <a:avLst/>
              <a:gdLst>
                <a:gd name="T0" fmla="*/ 111 w 111"/>
                <a:gd name="T1" fmla="*/ 38 h 47"/>
                <a:gd name="T2" fmla="*/ 95 w 111"/>
                <a:gd name="T3" fmla="*/ 43 h 47"/>
                <a:gd name="T4" fmla="*/ 79 w 111"/>
                <a:gd name="T5" fmla="*/ 45 h 47"/>
                <a:gd name="T6" fmla="*/ 65 w 111"/>
                <a:gd name="T7" fmla="*/ 47 h 47"/>
                <a:gd name="T8" fmla="*/ 50 w 111"/>
                <a:gd name="T9" fmla="*/ 47 h 47"/>
                <a:gd name="T10" fmla="*/ 36 w 111"/>
                <a:gd name="T11" fmla="*/ 47 h 47"/>
                <a:gd name="T12" fmla="*/ 23 w 111"/>
                <a:gd name="T13" fmla="*/ 44 h 47"/>
                <a:gd name="T14" fmla="*/ 11 w 111"/>
                <a:gd name="T15" fmla="*/ 42 h 47"/>
                <a:gd name="T16" fmla="*/ 0 w 111"/>
                <a:gd name="T17" fmla="*/ 38 h 47"/>
                <a:gd name="T18" fmla="*/ 0 w 111"/>
                <a:gd name="T19" fmla="*/ 0 h 47"/>
                <a:gd name="T20" fmla="*/ 11 w 111"/>
                <a:gd name="T21" fmla="*/ 4 h 47"/>
                <a:gd name="T22" fmla="*/ 23 w 111"/>
                <a:gd name="T23" fmla="*/ 8 h 47"/>
                <a:gd name="T24" fmla="*/ 36 w 111"/>
                <a:gd name="T25" fmla="*/ 9 h 47"/>
                <a:gd name="T26" fmla="*/ 50 w 111"/>
                <a:gd name="T27" fmla="*/ 10 h 47"/>
                <a:gd name="T28" fmla="*/ 65 w 111"/>
                <a:gd name="T29" fmla="*/ 9 h 47"/>
                <a:gd name="T30" fmla="*/ 79 w 111"/>
                <a:gd name="T31" fmla="*/ 8 h 47"/>
                <a:gd name="T32" fmla="*/ 95 w 111"/>
                <a:gd name="T33" fmla="*/ 5 h 47"/>
                <a:gd name="T34" fmla="*/ 111 w 111"/>
                <a:gd name="T35" fmla="*/ 0 h 47"/>
                <a:gd name="T36" fmla="*/ 111 w 111"/>
                <a:gd name="T37" fmla="*/ 38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1"/>
                <a:gd name="T58" fmla="*/ 0 h 47"/>
                <a:gd name="T59" fmla="*/ 111 w 111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1" h="47">
                  <a:moveTo>
                    <a:pt x="111" y="38"/>
                  </a:moveTo>
                  <a:lnTo>
                    <a:pt x="95" y="43"/>
                  </a:lnTo>
                  <a:lnTo>
                    <a:pt x="79" y="45"/>
                  </a:lnTo>
                  <a:lnTo>
                    <a:pt x="65" y="47"/>
                  </a:lnTo>
                  <a:lnTo>
                    <a:pt x="50" y="47"/>
                  </a:lnTo>
                  <a:lnTo>
                    <a:pt x="36" y="47"/>
                  </a:lnTo>
                  <a:lnTo>
                    <a:pt x="23" y="44"/>
                  </a:lnTo>
                  <a:lnTo>
                    <a:pt x="11" y="42"/>
                  </a:lnTo>
                  <a:lnTo>
                    <a:pt x="0" y="38"/>
                  </a:lnTo>
                  <a:lnTo>
                    <a:pt x="0" y="0"/>
                  </a:lnTo>
                  <a:lnTo>
                    <a:pt x="11" y="4"/>
                  </a:lnTo>
                  <a:lnTo>
                    <a:pt x="23" y="8"/>
                  </a:lnTo>
                  <a:lnTo>
                    <a:pt x="36" y="9"/>
                  </a:lnTo>
                  <a:lnTo>
                    <a:pt x="50" y="10"/>
                  </a:lnTo>
                  <a:lnTo>
                    <a:pt x="65" y="9"/>
                  </a:lnTo>
                  <a:lnTo>
                    <a:pt x="79" y="8"/>
                  </a:lnTo>
                  <a:lnTo>
                    <a:pt x="95" y="5"/>
                  </a:lnTo>
                  <a:lnTo>
                    <a:pt x="111" y="0"/>
                  </a:lnTo>
                  <a:lnTo>
                    <a:pt x="111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88" name="TextBox 720"/>
          <p:cNvSpPr txBox="1">
            <a:spLocks noChangeArrowheads="1"/>
          </p:cNvSpPr>
          <p:nvPr/>
        </p:nvSpPr>
        <p:spPr bwMode="auto">
          <a:xfrm>
            <a:off x="1571624" y="1785938"/>
            <a:ext cx="25003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Вопросительные предложения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94" name="Овал 193"/>
          <p:cNvSpPr/>
          <p:nvPr/>
        </p:nvSpPr>
        <p:spPr>
          <a:xfrm>
            <a:off x="1500166" y="2643182"/>
            <a:ext cx="571504" cy="642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?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95" name="Равнобедренный треугольник 194"/>
          <p:cNvSpPr/>
          <p:nvPr/>
        </p:nvSpPr>
        <p:spPr>
          <a:xfrm>
            <a:off x="2000232" y="2714620"/>
            <a:ext cx="642942" cy="571504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6" name="Равнобедренный треугольник 195"/>
          <p:cNvSpPr/>
          <p:nvPr/>
        </p:nvSpPr>
        <p:spPr>
          <a:xfrm>
            <a:off x="2143108" y="3000372"/>
            <a:ext cx="357190" cy="285752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8" name="Прямоугольник 197"/>
          <p:cNvSpPr/>
          <p:nvPr/>
        </p:nvSpPr>
        <p:spPr>
          <a:xfrm>
            <a:off x="2714612" y="2857496"/>
            <a:ext cx="571504" cy="428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9" name="Равнобедренный треугольник 198"/>
          <p:cNvSpPr/>
          <p:nvPr/>
        </p:nvSpPr>
        <p:spPr>
          <a:xfrm>
            <a:off x="3357554" y="3500438"/>
            <a:ext cx="571504" cy="571504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Овал 199"/>
          <p:cNvSpPr/>
          <p:nvPr/>
        </p:nvSpPr>
        <p:spPr>
          <a:xfrm>
            <a:off x="1500166" y="3500438"/>
            <a:ext cx="571504" cy="642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?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01" name="Равнобедренный треугольник 200"/>
          <p:cNvSpPr/>
          <p:nvPr/>
        </p:nvSpPr>
        <p:spPr>
          <a:xfrm>
            <a:off x="2071670" y="3500438"/>
            <a:ext cx="571504" cy="57150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" name="Прямоугольник 201"/>
          <p:cNvSpPr/>
          <p:nvPr/>
        </p:nvSpPr>
        <p:spPr>
          <a:xfrm>
            <a:off x="2714612" y="3643314"/>
            <a:ext cx="571504" cy="428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03" name="Равнобедренный треугольник 202"/>
          <p:cNvSpPr/>
          <p:nvPr/>
        </p:nvSpPr>
        <p:spPr>
          <a:xfrm>
            <a:off x="3357554" y="2714620"/>
            <a:ext cx="571504" cy="571504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" name="Овал 203"/>
          <p:cNvSpPr/>
          <p:nvPr/>
        </p:nvSpPr>
        <p:spPr>
          <a:xfrm>
            <a:off x="1500166" y="4357694"/>
            <a:ext cx="571504" cy="642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?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05" name="Равнобедренный треугольник 204"/>
          <p:cNvSpPr/>
          <p:nvPr/>
        </p:nvSpPr>
        <p:spPr>
          <a:xfrm>
            <a:off x="2071670" y="4429132"/>
            <a:ext cx="571504" cy="571504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7" name="Прямая со стрелкой 206"/>
          <p:cNvCxnSpPr>
            <a:stCxn id="205" idx="1"/>
            <a:endCxn id="205" idx="5"/>
          </p:cNvCxnSpPr>
          <p:nvPr/>
        </p:nvCxnSpPr>
        <p:spPr>
          <a:xfrm rot="10800000" flipH="1">
            <a:off x="2214546" y="4714884"/>
            <a:ext cx="28575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9" name="Прямоугольник 208"/>
          <p:cNvSpPr/>
          <p:nvPr/>
        </p:nvSpPr>
        <p:spPr>
          <a:xfrm>
            <a:off x="2714612" y="4572008"/>
            <a:ext cx="500066" cy="428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13" name="Прямоугольник 212"/>
          <p:cNvSpPr/>
          <p:nvPr/>
        </p:nvSpPr>
        <p:spPr>
          <a:xfrm>
            <a:off x="2214546" y="5357826"/>
            <a:ext cx="571504" cy="428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" name="Равнобедренный треугольник 213"/>
          <p:cNvSpPr/>
          <p:nvPr/>
        </p:nvSpPr>
        <p:spPr>
          <a:xfrm>
            <a:off x="2857488" y="5286388"/>
            <a:ext cx="500066" cy="50006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" name="Прямоугольник 214"/>
          <p:cNvSpPr/>
          <p:nvPr/>
        </p:nvSpPr>
        <p:spPr>
          <a:xfrm>
            <a:off x="3428992" y="5357826"/>
            <a:ext cx="571504" cy="428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Прямоугольник 216"/>
          <p:cNvSpPr/>
          <p:nvPr/>
        </p:nvSpPr>
        <p:spPr>
          <a:xfrm>
            <a:off x="3857620" y="2643182"/>
            <a:ext cx="428628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8" name="Прямоугольник 217"/>
          <p:cNvSpPr/>
          <p:nvPr/>
        </p:nvSpPr>
        <p:spPr>
          <a:xfrm>
            <a:off x="3786182" y="3357562"/>
            <a:ext cx="428628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0" name="Прямоугольник 219"/>
          <p:cNvSpPr/>
          <p:nvPr/>
        </p:nvSpPr>
        <p:spPr>
          <a:xfrm>
            <a:off x="3357554" y="4357694"/>
            <a:ext cx="428628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1" name="Равнобедренный треугольник 220"/>
          <p:cNvSpPr/>
          <p:nvPr/>
        </p:nvSpPr>
        <p:spPr>
          <a:xfrm>
            <a:off x="1500166" y="5214950"/>
            <a:ext cx="642942" cy="571504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" name="Равнобедренный треугольник 221"/>
          <p:cNvSpPr/>
          <p:nvPr/>
        </p:nvSpPr>
        <p:spPr>
          <a:xfrm>
            <a:off x="1643042" y="5500702"/>
            <a:ext cx="357190" cy="285752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3" name="Прямоугольник 222"/>
          <p:cNvSpPr/>
          <p:nvPr/>
        </p:nvSpPr>
        <p:spPr>
          <a:xfrm>
            <a:off x="3929058" y="5143512"/>
            <a:ext cx="428628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6" name="Rectangle 714"/>
          <p:cNvSpPr>
            <a:spLocks noChangeArrowheads="1"/>
          </p:cNvSpPr>
          <p:nvPr/>
        </p:nvSpPr>
        <p:spPr bwMode="auto">
          <a:xfrm>
            <a:off x="4929190" y="1785926"/>
            <a:ext cx="2590781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Я знаю, что </a:t>
            </a:r>
          </a:p>
          <a:p>
            <a:pPr algn="ctr"/>
            <a:endParaRPr lang="en-US" b="1" dirty="0" smtClean="0">
              <a:latin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</a:rPr>
              <a:t>вопросы бывают общие и специальные.</a:t>
            </a:r>
            <a:endParaRPr lang="ru-RU" b="1" i="1" dirty="0">
              <a:latin typeface="Times New Roman" pitchFamily="18" charset="0"/>
            </a:endParaRPr>
          </a:p>
        </p:txBody>
      </p:sp>
      <p:sp>
        <p:nvSpPr>
          <p:cNvPr id="227" name="Rectangle 714"/>
          <p:cNvSpPr>
            <a:spLocks noChangeArrowheads="1"/>
          </p:cNvSpPr>
          <p:nvPr/>
        </p:nvSpPr>
        <p:spPr bwMode="auto">
          <a:xfrm>
            <a:off x="4857752" y="1714488"/>
            <a:ext cx="2500330" cy="31393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Я знаю, что </a:t>
            </a:r>
          </a:p>
          <a:p>
            <a:pPr algn="r"/>
            <a:r>
              <a:rPr lang="ru-RU" b="1" i="1" dirty="0" smtClean="0"/>
              <a:t>для того, чтобы задать </a:t>
            </a:r>
            <a:r>
              <a:rPr lang="ru-RU" b="1" i="1" dirty="0" smtClean="0">
                <a:solidFill>
                  <a:srgbClr val="0066FF"/>
                </a:solidFill>
              </a:rPr>
              <a:t>общий вопрос</a:t>
            </a:r>
            <a:r>
              <a:rPr lang="ru-RU" b="1" i="1" dirty="0" smtClean="0"/>
              <a:t> нужно </a:t>
            </a:r>
            <a:r>
              <a:rPr lang="ru-RU" b="1" i="1" dirty="0" smtClean="0">
                <a:solidFill>
                  <a:srgbClr val="0066FF"/>
                </a:solidFill>
              </a:rPr>
              <a:t>глагол </a:t>
            </a:r>
            <a:r>
              <a:rPr lang="ru-RU" b="1" i="1" dirty="0" smtClean="0"/>
              <a:t> поставить на </a:t>
            </a:r>
            <a:r>
              <a:rPr lang="ru-RU" b="1" i="1" dirty="0" smtClean="0">
                <a:solidFill>
                  <a:srgbClr val="0066FF"/>
                </a:solidFill>
              </a:rPr>
              <a:t>1</a:t>
            </a:r>
            <a:r>
              <a:rPr lang="ru-RU" b="1" i="1" dirty="0" smtClean="0"/>
              <a:t> место.</a:t>
            </a:r>
            <a:endParaRPr lang="ru-RU" b="1" i="1" dirty="0" smtClean="0">
              <a:latin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</a:rPr>
              <a:t>      </a:t>
            </a:r>
            <a:endParaRPr lang="ru-RU" b="1" dirty="0">
              <a:latin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</a:endParaRPr>
          </a:p>
        </p:txBody>
      </p:sp>
      <p:sp>
        <p:nvSpPr>
          <p:cNvPr id="228" name="Rectangle 714"/>
          <p:cNvSpPr>
            <a:spLocks noChangeArrowheads="1"/>
          </p:cNvSpPr>
          <p:nvPr/>
        </p:nvSpPr>
        <p:spPr bwMode="auto">
          <a:xfrm>
            <a:off x="4929190" y="1643050"/>
            <a:ext cx="2590781" cy="42473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Я знаю, что </a:t>
            </a:r>
          </a:p>
          <a:p>
            <a:pPr algn="ctr"/>
            <a:endParaRPr lang="en-US" dirty="0" smtClean="0"/>
          </a:p>
          <a:p>
            <a:pPr algn="ctr"/>
            <a:r>
              <a:rPr lang="ru-RU" b="1" i="1" dirty="0" smtClean="0"/>
              <a:t>на </a:t>
            </a:r>
            <a:r>
              <a:rPr lang="ru-RU" b="1" i="1" dirty="0" smtClean="0">
                <a:solidFill>
                  <a:srgbClr val="0066FF"/>
                </a:solidFill>
              </a:rPr>
              <a:t>1 место</a:t>
            </a:r>
            <a:r>
              <a:rPr lang="en-US" b="1" i="1" dirty="0" smtClean="0">
                <a:solidFill>
                  <a:srgbClr val="0066FF"/>
                </a:solidFill>
              </a:rPr>
              <a:t> </a:t>
            </a:r>
            <a:r>
              <a:rPr lang="ru-RU" b="1" i="1" dirty="0" smtClean="0">
                <a:solidFill>
                  <a:srgbClr val="0066FF"/>
                </a:solidFill>
              </a:rPr>
              <a:t> </a:t>
            </a:r>
            <a:r>
              <a:rPr lang="ru-RU" b="1" i="1" dirty="0" smtClean="0"/>
              <a:t>в общих вопросах выпрыгивают </a:t>
            </a:r>
            <a:r>
              <a:rPr lang="ru-RU" b="1" i="1" dirty="0" smtClean="0">
                <a:solidFill>
                  <a:srgbClr val="0066FF"/>
                </a:solidFill>
              </a:rPr>
              <a:t>а</a:t>
            </a:r>
            <a:r>
              <a:rPr lang="en-US" b="1" i="1" dirty="0" smtClean="0">
                <a:solidFill>
                  <a:srgbClr val="0066FF"/>
                </a:solidFill>
              </a:rPr>
              <a:t>m, is, are, have, has, can, must</a:t>
            </a:r>
            <a:r>
              <a:rPr lang="ru-RU" b="1" i="1" dirty="0" smtClean="0">
                <a:solidFill>
                  <a:srgbClr val="0066FF"/>
                </a:solidFill>
              </a:rPr>
              <a:t>.</a:t>
            </a:r>
            <a:endParaRPr lang="ru-RU" b="1" dirty="0">
              <a:solidFill>
                <a:srgbClr val="0066FF"/>
              </a:solidFill>
              <a:latin typeface="Times New Roman" pitchFamily="18" charset="0"/>
            </a:endParaRPr>
          </a:p>
          <a:p>
            <a:pPr algn="ctr">
              <a:buFontTx/>
              <a:buChar char="•"/>
            </a:pPr>
            <a:endParaRPr lang="ru-RU" b="1" dirty="0">
              <a:latin typeface="Times New Roman" pitchFamily="18" charset="0"/>
            </a:endParaRPr>
          </a:p>
          <a:p>
            <a:pPr algn="ctr">
              <a:buFontTx/>
              <a:buChar char="•"/>
            </a:pPr>
            <a:endParaRPr lang="ru-RU" b="1" dirty="0">
              <a:latin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</a:endParaRPr>
          </a:p>
          <a:p>
            <a:pPr algn="ctr">
              <a:buFontTx/>
              <a:buChar char="•"/>
            </a:pPr>
            <a:endParaRPr lang="ru-RU" b="1" dirty="0">
              <a:latin typeface="Times New Roman" pitchFamily="18" charset="0"/>
            </a:endParaRPr>
          </a:p>
          <a:p>
            <a:pPr algn="ctr">
              <a:buFontTx/>
              <a:buChar char="•"/>
            </a:pPr>
            <a:endParaRPr lang="ru-RU" b="1" dirty="0">
              <a:latin typeface="Times New Roman" pitchFamily="18" charset="0"/>
            </a:endParaRPr>
          </a:p>
          <a:p>
            <a:pPr algn="ctr">
              <a:buFontTx/>
              <a:buChar char="•"/>
            </a:pPr>
            <a:endParaRPr lang="ru-RU" b="1" dirty="0">
              <a:latin typeface="Times New Roman" pitchFamily="18" charset="0"/>
            </a:endParaRPr>
          </a:p>
          <a:p>
            <a:pPr algn="ctr">
              <a:buFontTx/>
              <a:buChar char="•"/>
            </a:pPr>
            <a:endParaRPr lang="ru-RU" b="1" dirty="0">
              <a:latin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</a:endParaRPr>
          </a:p>
        </p:txBody>
      </p:sp>
      <p:sp>
        <p:nvSpPr>
          <p:cNvPr id="229" name="Rectangle 714"/>
          <p:cNvSpPr>
            <a:spLocks noChangeArrowheads="1"/>
          </p:cNvSpPr>
          <p:nvPr/>
        </p:nvSpPr>
        <p:spPr bwMode="auto">
          <a:xfrm>
            <a:off x="4857752" y="1643050"/>
            <a:ext cx="2571768" cy="28623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Я знаю, что </a:t>
            </a:r>
          </a:p>
          <a:p>
            <a:pPr algn="ctr"/>
            <a:r>
              <a:rPr lang="ru-RU" b="1" i="1" dirty="0" smtClean="0"/>
              <a:t>в вопросительных предложениях с глаголами, обозначающими действие, чувство, состояние употребляются вспомогательные глаголы </a:t>
            </a:r>
            <a:r>
              <a:rPr lang="en-US" b="1" i="1" dirty="0" smtClean="0">
                <a:solidFill>
                  <a:srgbClr val="0066FF"/>
                </a:solidFill>
              </a:rPr>
              <a:t>do</a:t>
            </a:r>
            <a:r>
              <a:rPr lang="ru-RU" b="1" i="1" dirty="0" smtClean="0">
                <a:solidFill>
                  <a:srgbClr val="0066FF"/>
                </a:solidFill>
              </a:rPr>
              <a:t>/</a:t>
            </a:r>
            <a:r>
              <a:rPr lang="en-US" b="1" i="1" dirty="0" smtClean="0">
                <a:solidFill>
                  <a:srgbClr val="0066FF"/>
                </a:solidFill>
              </a:rPr>
              <a:t>does</a:t>
            </a:r>
            <a:r>
              <a:rPr lang="ru-RU" b="1" i="1" dirty="0" smtClean="0"/>
              <a:t>.</a:t>
            </a:r>
          </a:p>
        </p:txBody>
      </p:sp>
      <p:sp>
        <p:nvSpPr>
          <p:cNvPr id="230" name="Rectangle 714"/>
          <p:cNvSpPr>
            <a:spLocks noChangeArrowheads="1"/>
          </p:cNvSpPr>
          <p:nvPr/>
        </p:nvSpPr>
        <p:spPr bwMode="auto">
          <a:xfrm>
            <a:off x="4857752" y="1571612"/>
            <a:ext cx="2571768" cy="45243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FontTx/>
              <a:buChar char="•"/>
            </a:pPr>
            <a:endParaRPr lang="ru-RU" b="1" dirty="0">
              <a:latin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Я знаю вопросительные слова:</a:t>
            </a:r>
          </a:p>
          <a:p>
            <a:pPr algn="ctr"/>
            <a:r>
              <a:rPr lang="en-US" b="1" i="1" dirty="0" smtClean="0">
                <a:latin typeface="Times New Roman" pitchFamily="18" charset="0"/>
              </a:rPr>
              <a:t>Who</a:t>
            </a:r>
            <a:r>
              <a:rPr lang="ru-RU" b="1" i="1" dirty="0" smtClean="0">
                <a:latin typeface="Times New Roman" pitchFamily="18" charset="0"/>
              </a:rPr>
              <a:t> - кто?</a:t>
            </a:r>
            <a:r>
              <a:rPr lang="en-US" b="1" i="1" dirty="0" smtClean="0">
                <a:latin typeface="Times New Roman" pitchFamily="18" charset="0"/>
              </a:rPr>
              <a:t> </a:t>
            </a:r>
          </a:p>
          <a:p>
            <a:pPr algn="ctr"/>
            <a:r>
              <a:rPr lang="en-US" b="1" i="1" dirty="0" smtClean="0">
                <a:latin typeface="Times New Roman" pitchFamily="18" charset="0"/>
              </a:rPr>
              <a:t>What</a:t>
            </a:r>
            <a:r>
              <a:rPr lang="ru-RU" b="1" i="1" dirty="0" smtClean="0">
                <a:latin typeface="Times New Roman" pitchFamily="18" charset="0"/>
              </a:rPr>
              <a:t> - что, какой?</a:t>
            </a:r>
            <a:endParaRPr lang="en-US" b="1" i="1" dirty="0" smtClean="0">
              <a:latin typeface="Times New Roman" pitchFamily="18" charset="0"/>
            </a:endParaRPr>
          </a:p>
          <a:p>
            <a:pPr algn="ctr"/>
            <a:r>
              <a:rPr lang="en-US" b="1" i="1" dirty="0" smtClean="0">
                <a:latin typeface="Times New Roman" pitchFamily="18" charset="0"/>
              </a:rPr>
              <a:t>Where</a:t>
            </a:r>
            <a:r>
              <a:rPr lang="ru-RU" b="1" i="1" dirty="0" smtClean="0">
                <a:latin typeface="Times New Roman" pitchFamily="18" charset="0"/>
              </a:rPr>
              <a:t> - где, куда?</a:t>
            </a:r>
            <a:endParaRPr lang="en-US" b="1" i="1" dirty="0" smtClean="0">
              <a:latin typeface="Times New Roman" pitchFamily="18" charset="0"/>
            </a:endParaRPr>
          </a:p>
          <a:p>
            <a:pPr algn="ctr"/>
            <a:r>
              <a:rPr lang="en-US" b="1" i="1" dirty="0" smtClean="0">
                <a:latin typeface="Times New Roman" pitchFamily="18" charset="0"/>
              </a:rPr>
              <a:t>Why</a:t>
            </a:r>
            <a:r>
              <a:rPr lang="ru-RU" b="1" i="1" dirty="0" smtClean="0">
                <a:latin typeface="Times New Roman" pitchFamily="18" charset="0"/>
              </a:rPr>
              <a:t> - почему?</a:t>
            </a:r>
            <a:endParaRPr lang="en-US" b="1" i="1" dirty="0" smtClean="0">
              <a:latin typeface="Times New Roman" pitchFamily="18" charset="0"/>
            </a:endParaRPr>
          </a:p>
          <a:p>
            <a:pPr algn="ctr"/>
            <a:r>
              <a:rPr lang="en-US" b="1" i="1" dirty="0" smtClean="0">
                <a:latin typeface="Times New Roman" pitchFamily="18" charset="0"/>
              </a:rPr>
              <a:t>When</a:t>
            </a:r>
            <a:r>
              <a:rPr lang="ru-RU" b="1" i="1" dirty="0" smtClean="0">
                <a:latin typeface="Times New Roman" pitchFamily="18" charset="0"/>
              </a:rPr>
              <a:t> - когда?</a:t>
            </a:r>
            <a:endParaRPr lang="en-US" b="1" i="1" dirty="0" smtClean="0">
              <a:latin typeface="Times New Roman" pitchFamily="18" charset="0"/>
            </a:endParaRPr>
          </a:p>
          <a:p>
            <a:pPr algn="ctr"/>
            <a:r>
              <a:rPr lang="en-US" b="1" i="1" dirty="0" smtClean="0">
                <a:latin typeface="Times New Roman" pitchFamily="18" charset="0"/>
              </a:rPr>
              <a:t>Which</a:t>
            </a:r>
            <a:r>
              <a:rPr lang="ru-RU" b="1" i="1" dirty="0" smtClean="0">
                <a:latin typeface="Times New Roman" pitchFamily="18" charset="0"/>
              </a:rPr>
              <a:t> - какой?</a:t>
            </a:r>
            <a:endParaRPr lang="en-US" b="1" i="1" dirty="0" smtClean="0">
              <a:latin typeface="Times New Roman" pitchFamily="18" charset="0"/>
            </a:endParaRPr>
          </a:p>
          <a:p>
            <a:pPr algn="ctr"/>
            <a:r>
              <a:rPr lang="en-US" b="1" i="1" dirty="0" smtClean="0">
                <a:latin typeface="Times New Roman" pitchFamily="18" charset="0"/>
              </a:rPr>
              <a:t>How - </a:t>
            </a:r>
            <a:r>
              <a:rPr lang="ru-RU" b="1" i="1" dirty="0" smtClean="0">
                <a:latin typeface="Times New Roman" pitchFamily="18" charset="0"/>
              </a:rPr>
              <a:t> как?</a:t>
            </a:r>
            <a:endParaRPr lang="en-US" b="1" i="1" dirty="0" smtClean="0">
              <a:latin typeface="Times New Roman" pitchFamily="18" charset="0"/>
            </a:endParaRPr>
          </a:p>
          <a:p>
            <a:pPr algn="ctr"/>
            <a:r>
              <a:rPr lang="en-US" b="1" i="1" dirty="0" smtClean="0">
                <a:latin typeface="Times New Roman" pitchFamily="18" charset="0"/>
              </a:rPr>
              <a:t>How many</a:t>
            </a:r>
            <a:r>
              <a:rPr lang="ru-RU" b="1" i="1" dirty="0" smtClean="0">
                <a:latin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</a:rPr>
              <a:t>- </a:t>
            </a:r>
            <a:r>
              <a:rPr lang="ru-RU" b="1" i="1" dirty="0" smtClean="0">
                <a:latin typeface="Times New Roman" pitchFamily="18" charset="0"/>
              </a:rPr>
              <a:t>сколько?</a:t>
            </a:r>
            <a:endParaRPr lang="en-US" b="1" i="1" dirty="0" smtClean="0">
              <a:latin typeface="Times New Roman" pitchFamily="18" charset="0"/>
            </a:endParaRPr>
          </a:p>
          <a:p>
            <a:pPr algn="ctr"/>
            <a:r>
              <a:rPr lang="en-US" b="1" i="1" dirty="0" smtClean="0">
                <a:latin typeface="Times New Roman" pitchFamily="18" charset="0"/>
              </a:rPr>
              <a:t>How much - </a:t>
            </a:r>
            <a:r>
              <a:rPr lang="ru-RU" b="1" i="1" dirty="0" smtClean="0">
                <a:latin typeface="Times New Roman" pitchFamily="18" charset="0"/>
              </a:rPr>
              <a:t> сколько?</a:t>
            </a:r>
            <a:endParaRPr lang="en-US" b="1" i="1" dirty="0" smtClean="0">
              <a:latin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</a:endParaRPr>
          </a:p>
        </p:txBody>
      </p:sp>
      <p:sp>
        <p:nvSpPr>
          <p:cNvPr id="206" name="Rectangle 714"/>
          <p:cNvSpPr>
            <a:spLocks noChangeArrowheads="1"/>
          </p:cNvSpPr>
          <p:nvPr/>
        </p:nvSpPr>
        <p:spPr bwMode="auto">
          <a:xfrm>
            <a:off x="4929190" y="1857364"/>
            <a:ext cx="2571768" cy="36933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FontTx/>
              <a:buChar char="•"/>
            </a:pPr>
            <a:endParaRPr lang="ru-RU" b="1" dirty="0">
              <a:latin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Я умею употреблять общие и специальные вопросы в устной и письменной речи! 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en-US" b="1" i="1" dirty="0" smtClean="0">
              <a:latin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</a:endParaRPr>
          </a:p>
        </p:txBody>
      </p:sp>
      <p:sp>
        <p:nvSpPr>
          <p:cNvPr id="208" name="Rectangle 714"/>
          <p:cNvSpPr>
            <a:spLocks noChangeArrowheads="1"/>
          </p:cNvSpPr>
          <p:nvPr/>
        </p:nvSpPr>
        <p:spPr bwMode="auto">
          <a:xfrm>
            <a:off x="4857752" y="1785926"/>
            <a:ext cx="2571768" cy="39703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Был ли сегодняшний урок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для меня полезным?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en-US" b="1" i="1" dirty="0" smtClean="0">
              <a:latin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</a:endParaRPr>
          </a:p>
        </p:txBody>
      </p:sp>
      <p:sp>
        <p:nvSpPr>
          <p:cNvPr id="210" name="Прямоугольник 209"/>
          <p:cNvSpPr/>
          <p:nvPr/>
        </p:nvSpPr>
        <p:spPr>
          <a:xfrm>
            <a:off x="2786050" y="0"/>
            <a:ext cx="3472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Рефлексия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1" name="Rectangle 714"/>
          <p:cNvSpPr>
            <a:spLocks noChangeArrowheads="1"/>
          </p:cNvSpPr>
          <p:nvPr/>
        </p:nvSpPr>
        <p:spPr bwMode="auto">
          <a:xfrm>
            <a:off x="4857752" y="1571612"/>
            <a:ext cx="2571768" cy="36933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Понравился ли мне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Урок-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викторина?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en-US" b="1" i="1" dirty="0" smtClean="0">
              <a:latin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animBg="1"/>
      <p:bldP spid="208" grpId="0" animBg="1"/>
      <p:bldP spid="2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0_1e989_58fd92de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62" y="857232"/>
            <a:ext cx="7301726" cy="484347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0"/>
            <a:ext cx="7786742" cy="5929354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Blackadder ITC" pitchFamily="82" charset="0"/>
              </a:rPr>
              <a:t>Six Serving Men</a:t>
            </a:r>
            <a:endParaRPr lang="ru-RU" sz="4000" dirty="0" smtClean="0">
              <a:solidFill>
                <a:srgbClr val="FFFF00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Blackadder ITC" pitchFamily="82" charset="0"/>
              </a:rPr>
              <a:t>I keep six honest serving men.</a:t>
            </a:r>
            <a:endParaRPr lang="ru-RU" sz="4000" dirty="0" smtClean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Blackadder ITC" pitchFamily="82" charset="0"/>
              </a:rPr>
              <a:t>They taught me all I knew.</a:t>
            </a:r>
            <a:endParaRPr lang="ru-RU" sz="4000" dirty="0" smtClean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Blackadder ITC" pitchFamily="82" charset="0"/>
              </a:rPr>
              <a:t>Their names are: </a:t>
            </a:r>
            <a:r>
              <a:rPr lang="en-US" sz="4000" dirty="0" smtClean="0">
                <a:solidFill>
                  <a:srgbClr val="FFFF00"/>
                </a:solidFill>
                <a:latin typeface="Blackadder ITC" pitchFamily="82" charset="0"/>
              </a:rPr>
              <a:t>What and Why and When</a:t>
            </a:r>
            <a:endParaRPr lang="ru-RU" sz="4000" dirty="0" smtClean="0">
              <a:solidFill>
                <a:srgbClr val="FFFF00"/>
              </a:solidFill>
            </a:endParaRPr>
          </a:p>
          <a:p>
            <a:r>
              <a:rPr lang="en-US" sz="4000" dirty="0" smtClean="0">
                <a:solidFill>
                  <a:srgbClr val="FFFF00"/>
                </a:solidFill>
                <a:latin typeface="Blackadder ITC" pitchFamily="82" charset="0"/>
              </a:rPr>
              <a:t>And How and Where and Who.</a:t>
            </a:r>
            <a:endParaRPr lang="ru-RU" sz="4000" dirty="0" smtClean="0">
              <a:solidFill>
                <a:srgbClr val="FFFF00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Blackadder ITC" pitchFamily="82" charset="0"/>
              </a:rPr>
              <a:t>I send them all over land and sea</a:t>
            </a:r>
            <a:endParaRPr lang="ru-RU" sz="4000" dirty="0" smtClean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Blackadder ITC" pitchFamily="82" charset="0"/>
              </a:rPr>
              <a:t>I send them East and West</a:t>
            </a:r>
            <a:endParaRPr lang="ru-RU" sz="4000" dirty="0" smtClean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Blackadder ITC" pitchFamily="82" charset="0"/>
              </a:rPr>
              <a:t>But after they all have worked for me,</a:t>
            </a:r>
            <a:endParaRPr lang="ru-RU" sz="4000" dirty="0" smtClean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Blackadder ITC" pitchFamily="82" charset="0"/>
              </a:rPr>
              <a:t>I give them all a rest. </a:t>
            </a:r>
            <a:r>
              <a:rPr lang="ru-RU" sz="4000" dirty="0" smtClean="0">
                <a:solidFill>
                  <a:schemeClr val="bg1"/>
                </a:solidFill>
              </a:rPr>
              <a:t>(</a:t>
            </a:r>
            <a:r>
              <a:rPr lang="en-US" sz="4000" dirty="0" smtClean="0">
                <a:solidFill>
                  <a:schemeClr val="bg1"/>
                </a:solidFill>
                <a:latin typeface="Blackadder ITC" pitchFamily="82" charset="0"/>
              </a:rPr>
              <a:t>R</a:t>
            </a:r>
            <a:r>
              <a:rPr lang="ru-RU" sz="4000" dirty="0" smtClean="0">
                <a:solidFill>
                  <a:schemeClr val="bg1"/>
                </a:solidFill>
              </a:rPr>
              <a:t>. </a:t>
            </a:r>
            <a:r>
              <a:rPr lang="en-US" sz="4000" dirty="0" smtClean="0">
                <a:solidFill>
                  <a:schemeClr val="bg1"/>
                </a:solidFill>
                <a:latin typeface="Blackadder ITC" pitchFamily="82" charset="0"/>
              </a:rPr>
              <a:t>Kipling</a:t>
            </a:r>
            <a:r>
              <a:rPr lang="ru-RU" sz="4000" dirty="0" smtClean="0">
                <a:solidFill>
                  <a:schemeClr val="bg1"/>
                </a:solidFill>
              </a:rPr>
              <a:t>)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57166"/>
            <a:ext cx="2143108" cy="166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 descr="im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4000500"/>
            <a:ext cx="1619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Горизонтальный свиток 14"/>
          <p:cNvSpPr/>
          <p:nvPr/>
        </p:nvSpPr>
        <p:spPr>
          <a:xfrm>
            <a:off x="214282" y="0"/>
            <a:ext cx="8786874" cy="3000372"/>
          </a:xfrm>
          <a:prstGeom prst="horizontalScroll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643306" y="3857628"/>
            <a:ext cx="2428892" cy="1643074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rgbClr val="7030A0"/>
                </a:solidFill>
              </a:rPr>
              <a:t>Questions</a:t>
            </a:r>
            <a:endParaRPr lang="ru-RU" sz="2800" b="1" i="1" dirty="0" smtClean="0">
              <a:solidFill>
                <a:srgbClr val="7030A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 rot="20452303">
            <a:off x="5991532" y="3960869"/>
            <a:ext cx="71438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6200000">
            <a:off x="4536281" y="3250405"/>
            <a:ext cx="71438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2642420">
            <a:off x="3077961" y="3790655"/>
            <a:ext cx="71438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8038172">
            <a:off x="3213990" y="5181268"/>
            <a:ext cx="71438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2292787">
            <a:off x="5793135" y="5168012"/>
            <a:ext cx="71438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4536281" y="5679297"/>
            <a:ext cx="71438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71472" y="500042"/>
            <a:ext cx="15284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write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071670" y="500042"/>
            <a:ext cx="13692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wish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500430" y="500042"/>
            <a:ext cx="16129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when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143504" y="500042"/>
            <a:ext cx="9476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we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72198" y="500042"/>
            <a:ext cx="15972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know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643834" y="500042"/>
            <a:ext cx="13023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how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71472" y="1285860"/>
            <a:ext cx="14854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071670" y="1285860"/>
            <a:ext cx="18530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winter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929058" y="1285860"/>
            <a:ext cx="12539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why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286380" y="1285860"/>
            <a:ext cx="18047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where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286644" y="1285860"/>
            <a:ext cx="13372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with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71472" y="2000240"/>
            <a:ext cx="17287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watch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357422" y="2000240"/>
            <a:ext cx="13035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who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" name="Picture 4" descr="J028887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857628"/>
            <a:ext cx="213053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0" y="2610683"/>
            <a:ext cx="620683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6227 L 0.06041 0.30371 " pathEditMode="relative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37 0.06227 L -0.17882 0.419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6319 L 0.15938 0.27314 " pathEditMode="relative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6319 L -0.17934 0.63009 " pathEditMode="relative" ptsTypes="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0.06319 L 0.08316 0.61967 " pathEditMode="relative" ptsTypes="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0.06389 L 0.20243 0.57848 " pathEditMode="relative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3" grpId="0"/>
      <p:bldP spid="35" grpId="0"/>
      <p:bldP spid="36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3880" cy="1051560"/>
          </a:xfrm>
        </p:spPr>
        <p:txBody>
          <a:bodyPr/>
          <a:lstStyle/>
          <a:p>
            <a:r>
              <a:rPr lang="en-US" dirty="0" smtClean="0"/>
              <a:t>Phonetic  warm up!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928670"/>
            <a:ext cx="4214842" cy="438912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Why do you cry Willy,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Why do you cry?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Why Willy? Why Willy?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Why Willy? Why?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3143224"/>
            <a:ext cx="3931920" cy="371477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Black monkey, black monkey,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Where do you live?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I live in the forest,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I live in the zoo,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And what about you?</a:t>
            </a:r>
            <a:endParaRPr lang="ru-RU" dirty="0" smtClean="0"/>
          </a:p>
        </p:txBody>
      </p:sp>
      <p:pic>
        <p:nvPicPr>
          <p:cNvPr id="5" name="Picture 5" descr="MCj043801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071810"/>
            <a:ext cx="2236006" cy="3450181"/>
          </a:xfrm>
          <a:prstGeom prst="rect">
            <a:avLst/>
          </a:prstGeom>
          <a:noFill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57166"/>
            <a:ext cx="2744781" cy="267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Копия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6786610" cy="477555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-1357354" y="0"/>
            <a:ext cx="1185870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let‘s play relay</a:t>
            </a:r>
            <a:endParaRPr lang="ru-RU" sz="1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Picture 2" descr="Hippo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166047"/>
            <a:ext cx="3702024" cy="269195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143636" y="4929198"/>
            <a:ext cx="1005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</a:t>
            </a:r>
            <a:endParaRPr lang="ru-RU" sz="5400" b="1" cap="none" spc="50" dirty="0">
              <a:ln w="11430"/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72330" y="5357826"/>
            <a:ext cx="12731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Does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Овальная выноска 13"/>
          <p:cNvSpPr/>
          <p:nvPr/>
        </p:nvSpPr>
        <p:spPr bwMode="auto">
          <a:xfrm rot="470074">
            <a:off x="5355308" y="2146306"/>
            <a:ext cx="2232248" cy="1302004"/>
          </a:xfrm>
          <a:prstGeom prst="wedgeEllipseCallout">
            <a:avLst>
              <a:gd name="adj1" fmla="val 60532"/>
              <a:gd name="adj2" fmla="val 107076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8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MS Gothic" charset="-128"/>
              </a:rPr>
              <a:t> ?</a:t>
            </a:r>
            <a:endParaRPr kumimoji="0" lang="ru-RU" sz="8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cfab76b3006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85728"/>
            <a:ext cx="9144000" cy="631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57356" y="1928802"/>
            <a:ext cx="49049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Let’s sing!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6" descr="music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785926"/>
            <a:ext cx="1689100" cy="1943100"/>
          </a:xfrm>
          <a:prstGeom prst="rect">
            <a:avLst/>
          </a:prstGeom>
          <a:noFill/>
        </p:spPr>
      </p:pic>
      <p:pic>
        <p:nvPicPr>
          <p:cNvPr id="7" name="Picture 7" descr="C:\Documents and Settings\WINNER\Мои документы\методика\архивы БРЦ ФИО\Анимашки для веб-мастеров и не только__.files\01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4943475"/>
            <a:ext cx="15240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115 - Song - What is your name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786710" y="6357958"/>
            <a:ext cx="304800" cy="3048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00232" y="3143248"/>
            <a:ext cx="53094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 smtClean="0"/>
              <a:t>What is your name?</a:t>
            </a:r>
            <a:endParaRPr lang="ru-RU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7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14348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Read the questions and  match them with the answers in this exercise.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7488" y="1285860"/>
            <a:ext cx="4071966" cy="2214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i="1" dirty="0" smtClean="0">
                <a:solidFill>
                  <a:schemeClr val="tx1"/>
                </a:solidFill>
              </a:rPr>
              <a:t>1). What do you like to do?</a:t>
            </a:r>
          </a:p>
          <a:p>
            <a:pPr algn="just"/>
            <a:r>
              <a:rPr lang="en-US" sz="2400" b="1" i="1" dirty="0" smtClean="0">
                <a:solidFill>
                  <a:schemeClr val="tx1"/>
                </a:solidFill>
              </a:rPr>
              <a:t>2). When do you watch TV?</a:t>
            </a:r>
          </a:p>
          <a:p>
            <a:pPr algn="just"/>
            <a:r>
              <a:rPr lang="en-US" sz="2400" b="1" i="1" dirty="0" smtClean="0">
                <a:solidFill>
                  <a:schemeClr val="tx1"/>
                </a:solidFill>
              </a:rPr>
              <a:t>3). Where do you walk?</a:t>
            </a:r>
          </a:p>
          <a:p>
            <a:pPr algn="just"/>
            <a:r>
              <a:rPr lang="en-US" sz="2400" b="1" i="1" dirty="0" smtClean="0">
                <a:solidFill>
                  <a:schemeClr val="tx1"/>
                </a:solidFill>
              </a:rPr>
              <a:t>4). Why do you like summer?</a:t>
            </a:r>
          </a:p>
          <a:p>
            <a:pPr algn="just"/>
            <a:r>
              <a:rPr lang="en-US" sz="2400" b="1" i="1" dirty="0" smtClean="0">
                <a:solidFill>
                  <a:schemeClr val="tx1"/>
                </a:solidFill>
              </a:rPr>
              <a:t>5). How many pets have you got?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868" y="3714752"/>
            <a:ext cx="3929090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i="1" dirty="0" smtClean="0">
                <a:solidFill>
                  <a:schemeClr val="tx1"/>
                </a:solidFill>
              </a:rPr>
              <a:t>a). To write fairy tales.</a:t>
            </a:r>
          </a:p>
          <a:p>
            <a:pPr algn="just"/>
            <a:r>
              <a:rPr lang="en-US" sz="2400" b="1" i="1" dirty="0" smtClean="0">
                <a:solidFill>
                  <a:schemeClr val="tx1"/>
                </a:solidFill>
              </a:rPr>
              <a:t>b). Because I can swim in the river.</a:t>
            </a:r>
          </a:p>
          <a:p>
            <a:pPr algn="just"/>
            <a:r>
              <a:rPr lang="en-US" sz="2400" b="1" i="1" dirty="0" smtClean="0">
                <a:solidFill>
                  <a:schemeClr val="tx1"/>
                </a:solidFill>
              </a:rPr>
              <a:t>c). I have got one bird.</a:t>
            </a:r>
          </a:p>
          <a:p>
            <a:pPr algn="just"/>
            <a:r>
              <a:rPr lang="en-US" sz="2400" b="1" i="1" dirty="0" smtClean="0">
                <a:solidFill>
                  <a:schemeClr val="tx1"/>
                </a:solidFill>
              </a:rPr>
              <a:t>d). In the park.</a:t>
            </a:r>
          </a:p>
          <a:p>
            <a:pPr algn="just"/>
            <a:r>
              <a:rPr lang="en-US" sz="2400" b="1" i="1" dirty="0" smtClean="0">
                <a:solidFill>
                  <a:schemeClr val="tx1"/>
                </a:solidFill>
              </a:rPr>
              <a:t>e). On Sundays. </a:t>
            </a:r>
            <a:endParaRPr lang="ru-RU" sz="2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0"/>
            <a:ext cx="3038475" cy="192405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928802"/>
            <a:ext cx="3295650" cy="180975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786190"/>
            <a:ext cx="2924175" cy="17145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4357718" cy="5715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i="1" dirty="0" smtClean="0">
                <a:solidFill>
                  <a:schemeClr val="tx1"/>
                </a:solidFill>
              </a:rPr>
              <a:t>1). What do you like to</a:t>
            </a:r>
          </a:p>
          <a:p>
            <a:pPr algn="just"/>
            <a:r>
              <a:rPr lang="en-US" sz="2400" b="1" i="1" dirty="0" smtClean="0">
                <a:solidFill>
                  <a:schemeClr val="tx1"/>
                </a:solidFill>
              </a:rPr>
              <a:t> do?</a:t>
            </a:r>
          </a:p>
          <a:p>
            <a:pPr algn="just"/>
            <a:endParaRPr lang="en-US" sz="2400" b="1" i="1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b="1" i="1" dirty="0" smtClean="0">
                <a:solidFill>
                  <a:schemeClr val="tx1"/>
                </a:solidFill>
              </a:rPr>
              <a:t>2). When do you watch TV?</a:t>
            </a:r>
          </a:p>
          <a:p>
            <a:pPr algn="just"/>
            <a:endParaRPr lang="en-US" sz="2400" b="1" i="1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b="1" i="1" dirty="0" smtClean="0">
                <a:solidFill>
                  <a:schemeClr val="tx1"/>
                </a:solidFill>
              </a:rPr>
              <a:t>3). Where do you walk?</a:t>
            </a:r>
          </a:p>
          <a:p>
            <a:pPr algn="just"/>
            <a:endParaRPr lang="en-US" sz="2400" b="1" i="1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b="1" i="1" dirty="0" smtClean="0">
                <a:solidFill>
                  <a:schemeClr val="tx1"/>
                </a:solidFill>
              </a:rPr>
              <a:t>4). Why do you like</a:t>
            </a:r>
          </a:p>
          <a:p>
            <a:pPr algn="just"/>
            <a:r>
              <a:rPr lang="en-US" sz="2400" b="1" i="1" dirty="0" smtClean="0">
                <a:solidFill>
                  <a:schemeClr val="tx1"/>
                </a:solidFill>
              </a:rPr>
              <a:t> summer?</a:t>
            </a:r>
          </a:p>
          <a:p>
            <a:pPr algn="just"/>
            <a:endParaRPr lang="en-US" sz="2400" b="1" i="1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b="1" i="1" dirty="0" smtClean="0">
                <a:solidFill>
                  <a:schemeClr val="tx1"/>
                </a:solidFill>
              </a:rPr>
              <a:t>5). How many pets </a:t>
            </a:r>
          </a:p>
          <a:p>
            <a:pPr algn="just"/>
            <a:r>
              <a:rPr lang="en-US" sz="2400" b="1" i="1" dirty="0" smtClean="0">
                <a:solidFill>
                  <a:schemeClr val="tx1"/>
                </a:solidFill>
              </a:rPr>
              <a:t>have you got?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14910" y="571480"/>
            <a:ext cx="3929090" cy="3429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i="1" dirty="0" smtClean="0">
                <a:solidFill>
                  <a:schemeClr val="tx1"/>
                </a:solidFill>
              </a:rPr>
              <a:t>       </a:t>
            </a:r>
          </a:p>
          <a:p>
            <a:pPr algn="just"/>
            <a:endParaRPr lang="en-US" sz="2400" b="1" i="1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b="1" i="1" dirty="0" smtClean="0">
                <a:solidFill>
                  <a:schemeClr val="tx1"/>
                </a:solidFill>
              </a:rPr>
              <a:t>         </a:t>
            </a:r>
          </a:p>
          <a:p>
            <a:pPr algn="just"/>
            <a:endParaRPr lang="en-US" sz="2400" b="1" i="1" dirty="0" smtClean="0">
              <a:solidFill>
                <a:schemeClr val="tx1"/>
              </a:solidFill>
            </a:endParaRPr>
          </a:p>
          <a:p>
            <a:pPr algn="just"/>
            <a:endParaRPr lang="en-US" sz="2400" b="1" i="1" dirty="0" smtClean="0">
              <a:solidFill>
                <a:schemeClr val="tx1"/>
              </a:solidFill>
            </a:endParaRPr>
          </a:p>
          <a:p>
            <a:pPr algn="just"/>
            <a:endParaRPr lang="en-US" sz="2400" b="1" i="1" dirty="0" smtClean="0">
              <a:solidFill>
                <a:schemeClr val="tx1"/>
              </a:solidFill>
            </a:endParaRPr>
          </a:p>
          <a:p>
            <a:pPr algn="just"/>
            <a:endParaRPr lang="en-US" sz="2400" b="1" i="1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b="1" i="1" dirty="0" smtClean="0">
                <a:solidFill>
                  <a:schemeClr val="tx1"/>
                </a:solidFill>
              </a:rPr>
              <a:t>      a). To write fairy tales.</a:t>
            </a:r>
          </a:p>
          <a:p>
            <a:pPr algn="just"/>
            <a:endParaRPr lang="en-US" sz="2400" b="1" i="1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b="1" i="1" dirty="0" smtClean="0">
                <a:solidFill>
                  <a:schemeClr val="tx1"/>
                </a:solidFill>
              </a:rPr>
              <a:t>           </a:t>
            </a:r>
          </a:p>
          <a:p>
            <a:pPr algn="just"/>
            <a:r>
              <a:rPr lang="en-US" sz="2400" b="1" i="1" dirty="0" smtClean="0">
                <a:solidFill>
                  <a:schemeClr val="tx1"/>
                </a:solidFill>
              </a:rPr>
              <a:t>            e). On Sundays.</a:t>
            </a:r>
          </a:p>
          <a:p>
            <a:pPr algn="just"/>
            <a:endParaRPr lang="en-US" sz="2400" b="1" i="1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b="1" i="1" dirty="0" smtClean="0">
                <a:solidFill>
                  <a:schemeClr val="tx1"/>
                </a:solidFill>
              </a:rPr>
              <a:t>              d). In the park.</a:t>
            </a:r>
          </a:p>
          <a:p>
            <a:pPr algn="just"/>
            <a:endParaRPr lang="en-US" sz="2400" b="1" i="1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b="1" i="1" dirty="0" smtClean="0">
                <a:solidFill>
                  <a:schemeClr val="tx1"/>
                </a:solidFill>
              </a:rPr>
              <a:t>       b). Because I can swim in  </a:t>
            </a:r>
          </a:p>
          <a:p>
            <a:pPr algn="just"/>
            <a:r>
              <a:rPr lang="en-US" sz="2400" b="1" i="1" dirty="0" smtClean="0">
                <a:solidFill>
                  <a:schemeClr val="tx1"/>
                </a:solidFill>
              </a:rPr>
              <a:t>                     the river.</a:t>
            </a:r>
          </a:p>
          <a:p>
            <a:pPr algn="just"/>
            <a:endParaRPr lang="en-US" sz="2400" b="1" i="1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b="1" i="1" dirty="0" smtClean="0">
                <a:solidFill>
                  <a:schemeClr val="tx1"/>
                </a:solidFill>
              </a:rPr>
              <a:t>         c). I have got one bird.</a:t>
            </a:r>
          </a:p>
          <a:p>
            <a:pPr algn="just"/>
            <a:endParaRPr lang="en-US" sz="2400" b="1" i="1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b="1" i="1" dirty="0" smtClean="0">
                <a:solidFill>
                  <a:schemeClr val="tx1"/>
                </a:solidFill>
              </a:rPr>
              <a:t>            </a:t>
            </a:r>
          </a:p>
          <a:p>
            <a:pPr algn="just"/>
            <a:endParaRPr lang="en-US" sz="2400" b="1" i="1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b="1" i="1" dirty="0" smtClean="0">
                <a:solidFill>
                  <a:schemeClr val="tx1"/>
                </a:solidFill>
              </a:rPr>
              <a:t>            </a:t>
            </a:r>
          </a:p>
          <a:p>
            <a:pPr algn="just"/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5095875"/>
            <a:ext cx="2838450" cy="176212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5000636"/>
            <a:ext cx="3143250" cy="1724025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069 - Unit 3, Lesson 48, Exercise 2_mp3cut.foxcom.su_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357686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881</TotalTime>
  <Words>1019</Words>
  <Application>Microsoft Office PowerPoint</Application>
  <PresentationFormat>Экран (4:3)</PresentationFormat>
  <Paragraphs>275</Paragraphs>
  <Slides>26</Slides>
  <Notes>2</Notes>
  <HiddenSlides>0</HiddenSlides>
  <MMClips>3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Тема Office</vt:lpstr>
      <vt:lpstr>Аспект</vt:lpstr>
      <vt:lpstr>1_Аспект</vt:lpstr>
      <vt:lpstr>Слайд 1</vt:lpstr>
      <vt:lpstr>Our  motto:</vt:lpstr>
      <vt:lpstr>Слайд 3</vt:lpstr>
      <vt:lpstr>Слайд 4</vt:lpstr>
      <vt:lpstr>Phonetic  warm up!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Would you like to read a new letter?</vt:lpstr>
      <vt:lpstr>Слайд 20</vt:lpstr>
      <vt:lpstr>Слайд 21</vt:lpstr>
      <vt:lpstr>Слайд 22</vt:lpstr>
      <vt:lpstr>Слайд 23</vt:lpstr>
      <vt:lpstr>Your homework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Kochanov</dc:creator>
  <cp:lastModifiedBy>Kochanov</cp:lastModifiedBy>
  <cp:revision>120</cp:revision>
  <dcterms:modified xsi:type="dcterms:W3CDTF">2014-09-04T14:26:38Z</dcterms:modified>
</cp:coreProperties>
</file>