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E98"/>
    <a:srgbClr val="F9FD5F"/>
    <a:srgbClr val="F3FE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rgbClr val="F9FD5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cmpd="thickThin">
            <a:solidFill>
              <a:srgbClr val="FF0000"/>
            </a:solidFill>
          </a:ln>
        </p:spPr>
        <p:txBody>
          <a:bodyPr/>
          <a:lstStyle/>
          <a:p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 МАЯ - ДЕНЬ ПОБЕДЫ</a:t>
            </a: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:\Юрий\Desktop\Выпускная работа. Елисеева Л. В\Выпускные работы _ 10.14.19\Выпускная работа _ Никитина\фото\podv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5791200" cy="47005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DCIM\100CANON\IMG_2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90560" cy="6217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0CANON\IMG_2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"/>
            <a:ext cx="8290560" cy="6217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00CANON\IMG_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" y="335280"/>
            <a:ext cx="8290560" cy="6217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9 МАЯ - ДЕНЬ ПОБЕДЫ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- ДЕНЬ ПОБЕДЫ</dc:title>
  <dc:creator>Юрий</dc:creator>
  <cp:lastModifiedBy>Настя</cp:lastModifiedBy>
  <cp:revision>25</cp:revision>
  <dcterms:created xsi:type="dcterms:W3CDTF">2010-05-07T09:45:57Z</dcterms:created>
  <dcterms:modified xsi:type="dcterms:W3CDTF">2013-12-15T07:02:54Z</dcterms:modified>
</cp:coreProperties>
</file>