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4" r:id="rId12"/>
    <p:sldId id="265" r:id="rId13"/>
    <p:sldId id="266" r:id="rId14"/>
    <p:sldId id="278" r:id="rId15"/>
    <p:sldId id="279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83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213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670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1809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706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7041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738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2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0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6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3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7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2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0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2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205CAA-4E5A-4223-BD55-C5D2841AC9EF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60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  <p:sldLayoutId id="2147484344" r:id="rId12"/>
    <p:sldLayoutId id="2147484345" r:id="rId13"/>
    <p:sldLayoutId id="2147484346" r:id="rId14"/>
    <p:sldLayoutId id="2147484347" r:id="rId15"/>
    <p:sldLayoutId id="2147484348" r:id="rId16"/>
    <p:sldLayoutId id="214748434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062" y="476518"/>
            <a:ext cx="11681138" cy="373487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effectLst/>
              </a:rPr>
              <a:t>Муниципальное автономное дошкольное образовательное учреждение Детский сад комбинированного вида «</a:t>
            </a:r>
            <a:r>
              <a:rPr lang="ru-RU" sz="2000" b="1" dirty="0" smtClean="0">
                <a:effectLst/>
              </a:rPr>
              <a:t>Снегурочка»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4800" b="1" dirty="0" smtClean="0"/>
              <a:t>П</a:t>
            </a:r>
            <a:r>
              <a:rPr lang="ru-RU" sz="4800" b="1" dirty="0" smtClean="0">
                <a:effectLst/>
              </a:rPr>
              <a:t>резентация </a:t>
            </a:r>
            <a:r>
              <a:rPr lang="ru-RU" sz="4800" b="1" dirty="0" smtClean="0"/>
              <a:t>проекта </a:t>
            </a:r>
            <a:br>
              <a:rPr lang="ru-RU" sz="4800" b="1" dirty="0" smtClean="0"/>
            </a:br>
            <a:r>
              <a:rPr lang="ru-RU" sz="4800" b="1" dirty="0" smtClean="0"/>
              <a:t>«Сохраним кедровую рощу»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5061396"/>
            <a:ext cx="6731894" cy="1429555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Участники: воспитанники старшей группы №12</a:t>
            </a:r>
          </a:p>
          <a:p>
            <a:pPr algn="l"/>
            <a:r>
              <a:rPr lang="ru-RU" sz="2000" b="1" dirty="0" smtClean="0"/>
              <a:t>Руководитель: Рештаненко И.Н.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586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9430" y="363829"/>
            <a:ext cx="4086895" cy="306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719" y="363829"/>
            <a:ext cx="4086896" cy="306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9430" y="3644721"/>
            <a:ext cx="4086895" cy="306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719" y="3644721"/>
            <a:ext cx="4086896" cy="306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597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158" y="193184"/>
            <a:ext cx="8278454" cy="1571893"/>
          </a:xfrm>
        </p:spPr>
        <p:txBody>
          <a:bodyPr/>
          <a:lstStyle/>
          <a:p>
            <a:r>
              <a:rPr lang="ru-RU" b="1" dirty="0" smtClean="0"/>
              <a:t>3 этап: картотека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12408278" y="1672928"/>
            <a:ext cx="122865" cy="9214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105" y="2870356"/>
            <a:ext cx="4761263" cy="35709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1548" y="1535699"/>
            <a:ext cx="11714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Разложили на информацию на бумажном носителе, </a:t>
            </a:r>
            <a:r>
              <a:rPr lang="ru-RU" sz="2400" b="1" dirty="0" err="1" smtClean="0"/>
              <a:t>фотоинформацию</a:t>
            </a:r>
            <a:r>
              <a:rPr lang="ru-RU" sz="2400" b="1" dirty="0" smtClean="0"/>
              <a:t>, природный материал, опытно-экспериментальную деятельность.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983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642" y="45389"/>
            <a:ext cx="8534400" cy="1192696"/>
          </a:xfrm>
        </p:spPr>
        <p:txBody>
          <a:bodyPr/>
          <a:lstStyle/>
          <a:p>
            <a:r>
              <a:rPr lang="ru-RU" b="1" dirty="0" smtClean="0"/>
              <a:t>4этап: модель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642" y="2528695"/>
            <a:ext cx="5238259" cy="3928695"/>
          </a:xfrm>
          <a:ln w="57150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8111" y="617118"/>
            <a:ext cx="4383378" cy="584450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74642" y="1162005"/>
            <a:ext cx="3114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морфотаблицы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314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11547"/>
            <a:ext cx="8534400" cy="1063462"/>
          </a:xfrm>
        </p:spPr>
        <p:txBody>
          <a:bodyPr/>
          <a:lstStyle/>
          <a:p>
            <a:r>
              <a:rPr lang="ru-RU" b="1" dirty="0" smtClean="0"/>
              <a:t>5 этап: продукт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1139" y="172909"/>
            <a:ext cx="4078787" cy="3059091"/>
          </a:xfrm>
          <a:ln w="57150">
            <a:solidFill>
              <a:schemeClr val="tx1"/>
            </a:solidFill>
            <a:prstDash val="solid"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240" y="2388314"/>
            <a:ext cx="4147666" cy="31107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5350" y="3477175"/>
            <a:ext cx="4268153" cy="32011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548573" y="5611969"/>
            <a:ext cx="227527" cy="1706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4212" y="1277663"/>
            <a:ext cx="6861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Акция «Сохраним кедровую рощу»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066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5791" y="160031"/>
            <a:ext cx="6709893" cy="15070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5" descr="C:\Users\Эксперт\Downloads\wastepap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46" y="127578"/>
            <a:ext cx="4661867" cy="657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Эксперт\Downloads\iLXAG76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5792" y="2077102"/>
            <a:ext cx="6709892" cy="462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9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6" y="391664"/>
            <a:ext cx="11170511" cy="1507067"/>
          </a:xfrm>
        </p:spPr>
        <p:txBody>
          <a:bodyPr>
            <a:noAutofit/>
          </a:bodyPr>
          <a:lstStyle/>
          <a:p>
            <a:r>
              <a:rPr lang="ru-RU" sz="2400" b="1" dirty="0"/>
              <a:t>Из </a:t>
            </a:r>
            <a:r>
              <a:rPr lang="ru-RU" sz="2400" b="1" dirty="0" err="1" smtClean="0"/>
              <a:t>пеработанной</a:t>
            </a:r>
            <a:r>
              <a:rPr lang="ru-RU" sz="2400" b="1" dirty="0" smtClean="0"/>
              <a:t> </a:t>
            </a:r>
            <a:r>
              <a:rPr lang="ru-RU" sz="2400" b="1" dirty="0"/>
              <a:t>бумаги можно </a:t>
            </a:r>
            <a:r>
              <a:rPr lang="ru-RU" sz="2400" b="1" dirty="0" smtClean="0"/>
              <a:t>изготавливать много полезных вещей - Одежду</a:t>
            </a:r>
            <a:r>
              <a:rPr lang="ru-RU" sz="2400" b="1" dirty="0"/>
              <a:t>, обувь, мебель, </a:t>
            </a:r>
            <a:r>
              <a:rPr lang="ru-RU" sz="2400" b="1" dirty="0" smtClean="0"/>
              <a:t>книги и даже Новые </a:t>
            </a:r>
            <a:r>
              <a:rPr lang="ru-RU" sz="2400" b="1" dirty="0"/>
              <a:t>карандаши!</a:t>
            </a:r>
          </a:p>
        </p:txBody>
      </p:sp>
      <p:pic>
        <p:nvPicPr>
          <p:cNvPr id="4" name="Picture 4" descr="C:\Users\Эксперт\Downloads\iD4MGPM7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325" y="2139074"/>
            <a:ext cx="2460491" cy="36907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Эксперт\Downloads\iPFWYJ9Q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2407" y="2139074"/>
            <a:ext cx="3351728" cy="261925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Эксперт\Downloads\i3JPKA91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4159" y="2139074"/>
            <a:ext cx="31242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Эксперт\Downloads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2158" y="4278845"/>
            <a:ext cx="3631842" cy="2179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71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6035" y="246637"/>
            <a:ext cx="7270542" cy="2125502"/>
          </a:xfrm>
        </p:spPr>
        <p:txBody>
          <a:bodyPr/>
          <a:lstStyle/>
          <a:p>
            <a:r>
              <a:rPr lang="ru-RU" b="1" dirty="0" smtClean="0"/>
              <a:t>6 этап: презентация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6678" y="2107095"/>
            <a:ext cx="10124660" cy="4187771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результатов своего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прошло в подготовительной к школе группе № 11, а так же было представлено родителям своей группы.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664" y="511680"/>
            <a:ext cx="8534400" cy="1507067"/>
          </a:xfrm>
        </p:spPr>
        <p:txBody>
          <a:bodyPr/>
          <a:lstStyle/>
          <a:p>
            <a:r>
              <a:rPr lang="ru-RU" b="1" dirty="0" smtClean="0"/>
              <a:t>       Спасибо за внимание!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3053" y="2413457"/>
            <a:ext cx="4953693" cy="37152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722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601" y="366093"/>
            <a:ext cx="8534400" cy="1507067"/>
          </a:xfrm>
        </p:spPr>
        <p:txBody>
          <a:bodyPr/>
          <a:lstStyle/>
          <a:p>
            <a:r>
              <a:rPr lang="ru-RU" b="1" dirty="0" smtClean="0"/>
              <a:t>Актуальность: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1287887"/>
            <a:ext cx="10109915" cy="5215944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2000" b="1" dirty="0"/>
              <a:t>Задача рационального использования кедровых лесов неизменно волнует общественность </a:t>
            </a:r>
            <a:r>
              <a:rPr lang="ru-RU" sz="2000" b="1" dirty="0" smtClean="0"/>
              <a:t> нашей страны</a:t>
            </a:r>
            <a:r>
              <a:rPr lang="ru-RU" sz="2000" b="1" dirty="0"/>
              <a:t>. Особенно заинтересованы в ее правильном решении те, кто живет в районах естественного произрастания этого дерева — в Сибири, на Урале и Дальнем Востоке. То, как эксплуатируются кедровники, роль которых — </a:t>
            </a:r>
            <a:r>
              <a:rPr lang="ru-RU" sz="2000" b="1" dirty="0" err="1"/>
              <a:t>водоохранная</a:t>
            </a:r>
            <a:r>
              <a:rPr lang="ru-RU" sz="2000" b="1" dirty="0"/>
              <a:t>, </a:t>
            </a:r>
            <a:r>
              <a:rPr lang="ru-RU" sz="2000" b="1" dirty="0" err="1"/>
              <a:t>орехопромысловая</a:t>
            </a:r>
            <a:r>
              <a:rPr lang="ru-RU" sz="2000" b="1" dirty="0"/>
              <a:t>, лесопромышленная, охотничья и оздоровительная — необычайно велика, служит в сознании </a:t>
            </a:r>
            <a:r>
              <a:rPr lang="ru-RU" sz="2000" b="1" dirty="0" smtClean="0"/>
              <a:t> </a:t>
            </a:r>
            <a:r>
              <a:rPr lang="ru-RU" sz="2000" b="1" dirty="0"/>
              <a:t>людей мерилом нашего </a:t>
            </a:r>
            <a:r>
              <a:rPr lang="ru-RU" sz="2000" b="1" dirty="0" smtClean="0"/>
              <a:t> </a:t>
            </a:r>
            <a:r>
              <a:rPr lang="ru-RU" sz="2000" b="1" dirty="0"/>
              <a:t>отношения к лесным богатствам.</a:t>
            </a:r>
          </a:p>
          <a:p>
            <a:r>
              <a:rPr lang="ru-RU" sz="2000" b="1" dirty="0"/>
              <a:t>Особую озабоченность вызывают однобокое использование этих лесов на древесину, сплошная вырубка доступных </a:t>
            </a:r>
            <a:r>
              <a:rPr lang="ru-RU" sz="2000" b="1" dirty="0" err="1"/>
              <a:t>орехолродуктивных</a:t>
            </a:r>
            <a:r>
              <a:rPr lang="ru-RU" sz="2000" b="1" dirty="0"/>
              <a:t> насаждений и слабое воспроизводство кедровников. В результате сибирский богатырь далеко отступил от населенных пунктов и дорог, лесопромышленные показатели его и сборы плодов снизились. Промысел ореха сегодня приходится вести вахтовым или экспедиционным методами, использовать вертолеты и вездеходы.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03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214" y="0"/>
            <a:ext cx="8534400" cy="2627290"/>
          </a:xfrm>
        </p:spPr>
        <p:txBody>
          <a:bodyPr/>
          <a:lstStyle/>
          <a:p>
            <a:r>
              <a:rPr lang="ru-RU" b="1" dirty="0" smtClean="0"/>
              <a:t>Проблема: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80304"/>
            <a:ext cx="6946958" cy="582125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Сибирский </a:t>
            </a:r>
            <a:r>
              <a:rPr lang="ru-RU" sz="2400" b="1" dirty="0"/>
              <a:t>кедр все еще нуждается в защите. И только общими усилиями — государственных учреждений, общественных организаций и отдельных групп энтузиастов — можно спасти и приумножить прекрасные высокоценные кедровые леса.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9267" y="3373501"/>
            <a:ext cx="4728693" cy="330419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65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21" y="650385"/>
            <a:ext cx="8534400" cy="1197734"/>
          </a:xfrm>
        </p:spPr>
        <p:txBody>
          <a:bodyPr/>
          <a:lstStyle/>
          <a:p>
            <a:r>
              <a:rPr lang="ru-RU" b="1" dirty="0" smtClean="0"/>
              <a:t>Тип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5" y="1249252"/>
            <a:ext cx="10792495" cy="5045714"/>
          </a:xfrm>
        </p:spPr>
        <p:txBody>
          <a:bodyPr>
            <a:normAutofit/>
          </a:bodyPr>
          <a:lstStyle/>
          <a:p>
            <a:r>
              <a:rPr lang="ru-RU" sz="2400" b="1" dirty="0"/>
              <a:t>по количеству участников - групповой;</a:t>
            </a:r>
          </a:p>
          <a:p>
            <a:r>
              <a:rPr lang="ru-RU" sz="2400" b="1" dirty="0"/>
              <a:t>по направленности - социальный;</a:t>
            </a:r>
          </a:p>
          <a:p>
            <a:r>
              <a:rPr lang="ru-RU" sz="2400" b="1" dirty="0"/>
              <a:t>по приоритету метода – творческий, исследовательский;</a:t>
            </a:r>
          </a:p>
          <a:p>
            <a:r>
              <a:rPr lang="ru-RU" sz="2400" b="1" dirty="0"/>
              <a:t>по продолжительности - краткосрочный (с </a:t>
            </a:r>
            <a:r>
              <a:rPr lang="ru-RU" sz="2400" b="1" dirty="0">
                <a:latin typeface="Arial" panose="020B0604020202020204" pitchFamily="34" charset="0"/>
              </a:rPr>
              <a:t>17</a:t>
            </a:r>
            <a:r>
              <a:rPr lang="ru-RU" sz="2400" b="1" dirty="0"/>
              <a:t> </a:t>
            </a:r>
            <a:r>
              <a:rPr lang="ru-RU" sz="2400" b="1" dirty="0">
                <a:latin typeface="Arial" panose="020B0604020202020204" pitchFamily="34" charset="0"/>
              </a:rPr>
              <a:t>декабря</a:t>
            </a:r>
            <a:r>
              <a:rPr lang="ru-RU" sz="2400" b="1" dirty="0"/>
              <a:t> по </a:t>
            </a:r>
            <a:r>
              <a:rPr lang="ru-RU" sz="2400" b="1" dirty="0">
                <a:latin typeface="Arial" panose="020B0604020202020204" pitchFamily="34" charset="0"/>
              </a:rPr>
              <a:t>24</a:t>
            </a:r>
            <a:r>
              <a:rPr lang="ru-RU" sz="2400" b="1" dirty="0"/>
              <a:t> </a:t>
            </a:r>
            <a:r>
              <a:rPr lang="ru-RU" sz="2400" b="1" dirty="0">
                <a:latin typeface="Arial" panose="020B0604020202020204" pitchFamily="34" charset="0"/>
              </a:rPr>
              <a:t>декабря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632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24" y="425004"/>
            <a:ext cx="7892088" cy="2176528"/>
          </a:xfrm>
        </p:spPr>
        <p:txBody>
          <a:bodyPr/>
          <a:lstStyle/>
          <a:p>
            <a:r>
              <a:rPr lang="ru-RU" b="1" dirty="0" smtClean="0"/>
              <a:t>Цель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3348507"/>
            <a:ext cx="8534400" cy="952560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Донесение до сознания детей важность сохранения окружающей среды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3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402" y="309095"/>
            <a:ext cx="7879209" cy="1622738"/>
          </a:xfrm>
        </p:spPr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429555"/>
            <a:ext cx="10288588" cy="4984125"/>
          </a:xfrm>
        </p:spPr>
        <p:txBody>
          <a:bodyPr>
            <a:normAutofit/>
          </a:bodyPr>
          <a:lstStyle/>
          <a:p>
            <a:pPr lvl="0"/>
            <a:r>
              <a:rPr lang="ru-RU" sz="2400" b="1" dirty="0">
                <a:latin typeface="Arial" panose="020B0604020202020204" pitchFamily="34" charset="0"/>
              </a:rPr>
              <a:t>Формировать у детей представления о необходимости сохранения </a:t>
            </a:r>
            <a:r>
              <a:rPr lang="ru-RU" sz="2400" b="1" dirty="0" smtClean="0">
                <a:latin typeface="Arial" panose="020B0604020202020204" pitchFamily="34" charset="0"/>
              </a:rPr>
              <a:t>сибирского кедра. </a:t>
            </a:r>
          </a:p>
          <a:p>
            <a:pPr lvl="0"/>
            <a:r>
              <a:rPr lang="ru-RU" sz="2400" b="1" dirty="0" smtClean="0"/>
              <a:t>Развивать </a:t>
            </a:r>
            <a:r>
              <a:rPr lang="ru-RU" sz="2400" b="1" dirty="0"/>
              <a:t>познавательную активность, логическое мышление, мыслительные операции (сравнение, обобщение, умение классифицировать по заданному признаку), навыки </a:t>
            </a:r>
            <a:r>
              <a:rPr lang="ru-RU" sz="2400" b="1" dirty="0" smtClean="0"/>
              <a:t>общения.</a:t>
            </a:r>
          </a:p>
          <a:p>
            <a:pPr lvl="0"/>
            <a:r>
              <a:rPr lang="ru-RU" sz="2400" b="1" dirty="0" smtClean="0">
                <a:latin typeface="Arial" panose="020B0604020202020204" pitchFamily="34" charset="0"/>
              </a:rPr>
              <a:t>Воспитывать </a:t>
            </a:r>
            <a:r>
              <a:rPr lang="ru-RU" sz="2400" b="1" dirty="0">
                <a:latin typeface="Arial" panose="020B0604020202020204" pitchFamily="34" charset="0"/>
              </a:rPr>
              <a:t>активную жизненную позицию, осознанное </a:t>
            </a:r>
            <a:r>
              <a:rPr lang="ru-RU" sz="2400" b="1" dirty="0" smtClean="0">
                <a:latin typeface="Arial" panose="020B0604020202020204" pitchFamily="34" charset="0"/>
              </a:rPr>
              <a:t>       отношение </a:t>
            </a:r>
            <a:r>
              <a:rPr lang="ru-RU" sz="2400" b="1" dirty="0">
                <a:latin typeface="Arial" panose="020B0604020202020204" pitchFamily="34" charset="0"/>
              </a:rPr>
              <a:t>к окружающему миру, природе.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34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90153"/>
            <a:ext cx="8534400" cy="2060620"/>
          </a:xfrm>
        </p:spPr>
        <p:txBody>
          <a:bodyPr/>
          <a:lstStyle/>
          <a:p>
            <a:r>
              <a:rPr lang="ru-RU" b="1" dirty="0" smtClean="0"/>
              <a:t>1этап: постановка проблемы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2094" y="3389886"/>
            <a:ext cx="4086896" cy="306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303" y="608527"/>
            <a:ext cx="10777984" cy="3615267"/>
          </a:xfrm>
        </p:spPr>
        <p:txBody>
          <a:bodyPr/>
          <a:lstStyle/>
          <a:p>
            <a:r>
              <a:rPr lang="ru-RU" b="1" dirty="0" smtClean="0"/>
              <a:t>Родитель группы для изготовления поделок принёс кедровые шишки. Дети заинтересовались с какого дерева эти шишки? кто ими питается? Прочитав информацию</a:t>
            </a:r>
            <a:r>
              <a:rPr lang="ru-RU" b="1" dirty="0"/>
              <a:t> в </a:t>
            </a:r>
            <a:r>
              <a:rPr lang="ru-RU" b="1" dirty="0" smtClean="0"/>
              <a:t>интернете и узнав о проблеме уменьшения численности кедра дети выразили желание сделать проект и поучаствовать в акции «Сохраним кедровую рощу».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04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972" y="185788"/>
            <a:ext cx="8534400" cy="1507067"/>
          </a:xfrm>
        </p:spPr>
        <p:txBody>
          <a:bodyPr/>
          <a:lstStyle/>
          <a:p>
            <a:r>
              <a:rPr lang="ru-RU" b="1" dirty="0" smtClean="0"/>
              <a:t>2 этап: создание копилки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745" y="2614838"/>
            <a:ext cx="5219669" cy="3914752"/>
          </a:xfrm>
          <a:ln w="57150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5093" y="1584101"/>
            <a:ext cx="5357611" cy="401820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24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2479627" y="775950"/>
            <a:ext cx="287632" cy="21572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0784" y="1358350"/>
            <a:ext cx="3255693" cy="4340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368" y="397131"/>
            <a:ext cx="3935166" cy="2951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201" y="3528812"/>
            <a:ext cx="3915177" cy="2936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7728" y="386365"/>
            <a:ext cx="3949521" cy="2962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7727" y="3528812"/>
            <a:ext cx="3936640" cy="2952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206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972</TotalTime>
  <Words>422</Words>
  <Application>Microsoft Office PowerPoint</Application>
  <PresentationFormat>Широкоэкранный</PresentationFormat>
  <Paragraphs>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Сектор</vt:lpstr>
      <vt:lpstr>Муниципальное автономное дошкольное образовательное учреждение Детский сад комбинированного вида «Снегурочка»    Презентация проекта  «Сохраним кедровую рощу»</vt:lpstr>
      <vt:lpstr>Актуальность:</vt:lpstr>
      <vt:lpstr>Проблема:</vt:lpstr>
      <vt:lpstr>Тип проекта:</vt:lpstr>
      <vt:lpstr>Цель проекта:</vt:lpstr>
      <vt:lpstr>Задачи:</vt:lpstr>
      <vt:lpstr>1этап: постановка проблемы</vt:lpstr>
      <vt:lpstr>2 этап: создание копилки</vt:lpstr>
      <vt:lpstr>Презентация PowerPoint</vt:lpstr>
      <vt:lpstr>Презентация PowerPoint</vt:lpstr>
      <vt:lpstr>3 этап: картотека</vt:lpstr>
      <vt:lpstr>4этап: модель</vt:lpstr>
      <vt:lpstr>5 этап: продукт</vt:lpstr>
      <vt:lpstr>Презентация PowerPoint</vt:lpstr>
      <vt:lpstr>Из пеработанной бумаги можно изготавливать много полезных вещей - Одежду, обувь, мебель, книги и даже Новые карандаши!</vt:lpstr>
      <vt:lpstr>6 этап: презентация</vt:lpstr>
      <vt:lpstr>     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«сохраним кедровую рощу»</dc:title>
  <dc:creator>Рештаненко</dc:creator>
  <cp:lastModifiedBy>Рештаненко</cp:lastModifiedBy>
  <cp:revision>39</cp:revision>
  <dcterms:created xsi:type="dcterms:W3CDTF">2015-02-25T05:35:35Z</dcterms:created>
  <dcterms:modified xsi:type="dcterms:W3CDTF">2015-03-12T09:16:08Z</dcterms:modified>
</cp:coreProperties>
</file>