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AC350-3C0F-4A56-B808-0E4E21D4D2E1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8BF69-E409-458A-B8A8-7601272DF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3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8BF69-E409-458A-B8A8-7601272DF2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8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852936"/>
            <a:ext cx="6912768" cy="3600399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и родителями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 159 г. Хабаровска</a:t>
            </a:r>
          </a:p>
          <a:p>
            <a:pPr algn="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Орешкова Марина Арнольдовна</a:t>
            </a:r>
          </a:p>
          <a:p>
            <a:pPr algn="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175351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областям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92" y="2954875"/>
            <a:ext cx="593725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72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87201251"/>
              </p:ext>
            </p:extLst>
          </p:nvPr>
        </p:nvGraphicFramePr>
        <p:xfrm>
          <a:off x="107504" y="476672"/>
          <a:ext cx="893933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557981"/>
                <a:gridCol w="13489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детьми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детской инициативы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Реализуется через все образовательные области  в форме бесед, рассказов, обсуждений, разыгрывания ситуаций, различных видов игр, наблюдений;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Двигательные упражнения для воспитания двигательных навыков и восприятия окружающей обстановки;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по социальному развитию, по развитию эмоций, игры-драматизации;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Придумывание сказок;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Сюрпризные моменты и элементы новизны;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Юмор и шутки;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различных видах труда;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Наблюдения и беседы;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Экспериментирование;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проблемных ситуаций;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Поручения;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Поведенческие традиции в группе;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по самообслуживанию;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Хозяйственно-бытовой труд;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в природе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занятия с педагогом-психологом по преодолению страхов, развитию психических процессов,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сказкотерапия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родителей в мероприятиях ДОУ: праздниках, семейных клубах, развлечениях, выполнение рекомендаций врача-офтальмолога, учителей-дефектологов и психологов, консультирование родителей, родительские собрания,  практикумы, которые помогают выработать компетентную педагогическую позицию по отношению к собственному ребенку.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родителей в совместных с детьми выставках изделий по ручному труду.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Ориентировать родителей на совместное с ребенком чтение литературы, посвященной различным профессиям, труду, просмотр соответствующих художественных и мультипликационных фильмов.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 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научно-обоснованные принципы и нормативы.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Выставки, смотры, конкурсы, участие в праздниках, развлечениях, создание условий для проявления детской инициативы, создание проблемных ситуаций.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36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latin typeface="Times New Roman"/>
                <a:ea typeface="Times New Roman"/>
              </a:rPr>
              <a:t>Познавательное развитие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8330870"/>
              </p:ext>
            </p:extLst>
          </p:nvPr>
        </p:nvGraphicFramePr>
        <p:xfrm>
          <a:off x="467544" y="548680"/>
          <a:ext cx="8229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2880320"/>
                <a:gridCol w="124482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с детьми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детской инициативы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Дидактические игры по сенсорной культуре, по формированию целостной картины мира, по развитию элементарных математических представлений, конструированию, по развитию зрительного восприятия осязания и мелкой моторики;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Детские исследования,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Детские проекты, проектная деятельность;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Беседы, рассказы, наблюдения, игры о культуре, традициях других народов.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Индивидуальные занятия с педагогом –психологом по развитию психических процессов и преодолению страхов и тревожности;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Праздники;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Экскурсии.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Тематические недельные проекты «Россия – Родина моя», «Посмотри, как хорош край, в котором ты живёшь», «Новогодние праздники», «Детский сад» и др.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Посещение музеев, выставок, организация мини-музеев «Народная игрушка», «Одежда разных народов» и др.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Прогулки с детьми в природу и общественные места Индивидуальные беседы, Консультации для родителей. Опыты и наблюдения за природными объектами, сбор природных объектов, материала для копилок времен года, изготовление вертушек, ловушек для ветра. Домашние чтения. Собственный пример. Открытые занятия для родителей.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Опрос, анкеты, информационные листы в родительском уголке, совместное выполнение заданий с детьми по тетрадям.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Консультации специалистов ДОУ о подготовке детей в школу.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Выставки, смотры, конкурсы, участие в праздниках, развлечениях, создание условий для проявления детской инициативы, создание проблемных ситуаций.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37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latin typeface="Times New Roman"/>
                <a:ea typeface="Times New Roman"/>
              </a:rPr>
              <a:t>Речевое развитие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29406028"/>
              </p:ext>
            </p:extLst>
          </p:nvPr>
        </p:nvGraphicFramePr>
        <p:xfrm>
          <a:off x="179512" y="620689"/>
          <a:ext cx="844562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664296"/>
                <a:gridCol w="1388840"/>
              </a:tblGrid>
              <a:tr h="958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с детьми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детской инициативы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090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Дидактические, развивающие, настольные, словесные игры, игры со звуками, буквами, словами, игры-забавы, игры с конструктором, народные игры, сюжетно-ролевые игры, коммуникативные игры;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Игры со специальными дидактическими пособиями. Театрализованная деятельность;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Чтение и рассказывание художественных произведений. Речевое общение в различных видах детской деятельности,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сочинение  и составление рассказов детьми по картине игрушке, из опыта, пересказ содержания литературных произведений. Творческие игры типа «А что было бы, если…».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Отгадывание загадок;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Просмотр видеозаписей фильмов, мультфильмов, прослушивание аудиозаписей.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Пение песен, придумывание небылиц, стихов, сказок.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Тематические недельные проекты «Россия – Родина моя», «Посмотри, как хорош край, в котором ты живёшь», «Новогодние праздники», «Детский сад» и др.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Индивидуальные занятия с узкими специалистами на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развитие всех компонентов речи и психических процессов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Участие родителей во всех педагогических мероприятиях, организуемых для родителей педагогами: семейных клубах, консультациях, практикумах, круглых столах, родительских собраниях, в обсуждении проблем на Интернет-странице,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практикумах, круглых столах, родительских собраниях,  праздниках.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Показывать родителям ценность домашнего чтения, выступающего способом развития пассивного и активного словаря ребенка, словесного творчества.</a:t>
                      </a:r>
                      <a:r>
                        <a:rPr lang="ru-RU" sz="1400" dirty="0" smtClean="0">
                          <a:effectLst/>
                          <a:latin typeface="Century Schoolbook"/>
                          <a:ea typeface="Times New Roman"/>
                          <a:cs typeface="Century Schoolbook"/>
                        </a:rPr>
                        <a:t> Побуждать поддерживать детское сочинительство.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Консультирование, беседа, домашнее чтение. Совместные спектакли.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243840" algn="jus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Выставки, смотры, конкурсы, участие в праздниках, развлечениях, создание условий для проявления детской инициативы, создание проблемных ситуаций, детские проекты.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10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latin typeface="Times New Roman"/>
                <a:ea typeface="Times New Roman"/>
              </a:rPr>
              <a:t>Художественно-эстетическое развитие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14266302"/>
              </p:ext>
            </p:extLst>
          </p:nvPr>
        </p:nvGraphicFramePr>
        <p:xfrm>
          <a:off x="457200" y="836612"/>
          <a:ext cx="8229600" cy="5832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2232248"/>
                <a:gridCol w="1594520"/>
              </a:tblGrid>
              <a:tr h="876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с детьми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детской инициативы</a:t>
                      </a:r>
                    </a:p>
                  </a:txBody>
                  <a:tcPr/>
                </a:tc>
              </a:tr>
              <a:tr h="4956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Ознакомление с произведениями живописи, графики, скульптуры, декоративно-прикладного искусства;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Рассматривание произведений искусства или их репродукций, фотографий;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Рисование;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Лепка;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Аппликация;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Детская дизайн-деятельность;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Художественный труд; 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Экскурсии в музей;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Пение, слушание музыки, музыкальные движения, игра на детских музыкальных инструментах, музыкальная игра-драматизация, театрализованная игра, логоритмика; Индивидуальная деятельность с педагогом-психологом и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с учителем- дефектологом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по преодолению страхов, развитие мелкой моторики, восприятие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Проведение различных представлений:  «Масленица», «Колядки» и т.д.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Поддержка детсадовских традиций   «День рождения ребёнка», «День рождения детского сада», «День смеха»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и т.п.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Участие родителей в праздниках, совместных детско-родительских проектах, конкурсах, выставках, концертах; проведение консультаций для родителей, информирование через сайт ДОУ.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Совместное посещение музеев. Просмотр культурных программ.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Выставки, смотры, конкурсы, участие в праздниках, развлечениях, создание условий для проявления детской инициативы, создание проблемных ситуаций.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33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latin typeface="Times New Roman"/>
                <a:ea typeface="Times New Roman"/>
              </a:rPr>
              <a:t>Физическое развитие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8136579"/>
              </p:ext>
            </p:extLst>
          </p:nvPr>
        </p:nvGraphicFramePr>
        <p:xfrm>
          <a:off x="1143000" y="731838"/>
          <a:ext cx="640079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406"/>
                <a:gridCol w="1848205"/>
                <a:gridCol w="12961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 с детьми</a:t>
                      </a:r>
                    </a:p>
                    <a:p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родителями</a:t>
                      </a:r>
                    </a:p>
                    <a:p>
                      <a:endParaRPr lang="ru-RU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детской инициативы</a:t>
                      </a:r>
                    </a:p>
                  </a:txBody>
                  <a:tcPr marL="71120" marR="7112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Беседы о здоровом образе жизни.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рассматривание альбомов. просмотр видео и мультфильмов данной тематики. дидактические игры. Чтение произведений. Организация проектов «Если хочешь быть здоров» и т.п.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Занятия по физической культуре, утренняя гимнастика, разминка после сна.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Физкультурные праздники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и досуги.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Спортивные соревнования.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Пешие прогулки.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Экскурсии.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Индивидуальные занятия с педагогом-психологом по преодолению страхов, ориентировке...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Проведение спортивных соревнований «Весёлые старты», «зимние олимпийские игры», с использованием различных народных игр.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</a:rPr>
                        <a:t>Коррекционные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</a:rPr>
                        <a:t> занятия с узкими специалистами</a:t>
                      </a:r>
                      <a:endParaRPr lang="ru-RU" sz="1400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Участие родителей в праздниках, физкультурных досугах, спортивных соревнованиях.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/>
                        </a:rPr>
                        <a:t>Консультации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</a:rPr>
                        <a:t>в родительских уголках, родительские собрания.</a:t>
                      </a:r>
                    </a:p>
                    <a:p>
                      <a:r>
                        <a:rPr lang="ru-RU" sz="1400" baseline="0" dirty="0" smtClean="0">
                          <a:effectLst/>
                          <a:latin typeface="Times New Roman"/>
                        </a:rPr>
                        <a:t>Индивидуальные беседы узких специалистов с родителями</a:t>
                      </a:r>
                      <a:endParaRPr lang="ru-RU" sz="1400" dirty="0"/>
                    </a:p>
                  </a:txBody>
                  <a:tcPr marL="71120" marR="7112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Участие в соревнованиях, играх, эстафетах, выбор спортивных игр для совместной и самостоятельной деятельности, выбор атрибутов для игр, придумывание различных ритмических движений.</a:t>
                      </a:r>
                      <a:endParaRPr lang="ru-RU" sz="1400" dirty="0"/>
                    </a:p>
                  </a:txBody>
                  <a:tcPr marL="71120" marR="71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9958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1087</Words>
  <Application>Microsoft Office PowerPoint</Application>
  <PresentationFormat>Экран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Формы работы по образовательным областям 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10</cp:revision>
  <dcterms:created xsi:type="dcterms:W3CDTF">2014-12-09T00:55:55Z</dcterms:created>
  <dcterms:modified xsi:type="dcterms:W3CDTF">2015-03-10T12:38:21Z</dcterms:modified>
</cp:coreProperties>
</file>