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2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DD10A-6F1A-4D43-8B4D-CF267A2167F2}" type="datetimeFigureOut">
              <a:rPr lang="ru-RU" smtClean="0"/>
              <a:pPr/>
              <a:t>02.02.2015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6E35F-5465-4F9D-92D3-D684687EDD0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DD10A-6F1A-4D43-8B4D-CF267A2167F2}" type="datetimeFigureOut">
              <a:rPr lang="ru-RU" smtClean="0"/>
              <a:pPr/>
              <a:t>02.02.2015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6E35F-5465-4F9D-92D3-D684687EDD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DD10A-6F1A-4D43-8B4D-CF267A2167F2}" type="datetimeFigureOut">
              <a:rPr lang="ru-RU" smtClean="0"/>
              <a:pPr/>
              <a:t>02.02.2015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6E35F-5465-4F9D-92D3-D684687EDD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DD10A-6F1A-4D43-8B4D-CF267A2167F2}" type="datetimeFigureOut">
              <a:rPr lang="ru-RU" smtClean="0"/>
              <a:pPr/>
              <a:t>02.02.2015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6E35F-5465-4F9D-92D3-D684687EDD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DD10A-6F1A-4D43-8B4D-CF267A2167F2}" type="datetimeFigureOut">
              <a:rPr lang="ru-RU" smtClean="0"/>
              <a:pPr/>
              <a:t>02.02.2015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1676E35F-5465-4F9D-92D3-D684687EDD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DD10A-6F1A-4D43-8B4D-CF267A2167F2}" type="datetimeFigureOut">
              <a:rPr lang="ru-RU" smtClean="0"/>
              <a:pPr/>
              <a:t>02.02.2015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6E35F-5465-4F9D-92D3-D684687EDD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DD10A-6F1A-4D43-8B4D-CF267A2167F2}" type="datetimeFigureOut">
              <a:rPr lang="ru-RU" smtClean="0"/>
              <a:pPr/>
              <a:t>02.02.2015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6E35F-5465-4F9D-92D3-D684687EDD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DD10A-6F1A-4D43-8B4D-CF267A2167F2}" type="datetimeFigureOut">
              <a:rPr lang="ru-RU" smtClean="0"/>
              <a:pPr/>
              <a:t>02.02.2015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6E35F-5465-4F9D-92D3-D684687EDD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DD10A-6F1A-4D43-8B4D-CF267A2167F2}" type="datetimeFigureOut">
              <a:rPr lang="ru-RU" smtClean="0"/>
              <a:pPr/>
              <a:t>02.02.2015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6E35F-5465-4F9D-92D3-D684687EDD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DD10A-6F1A-4D43-8B4D-CF267A2167F2}" type="datetimeFigureOut">
              <a:rPr lang="ru-RU" smtClean="0"/>
              <a:pPr/>
              <a:t>02.02.2015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6E35F-5465-4F9D-92D3-D684687EDD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DD10A-6F1A-4D43-8B4D-CF267A2167F2}" type="datetimeFigureOut">
              <a:rPr lang="ru-RU" smtClean="0"/>
              <a:pPr/>
              <a:t>02.02.2015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6E35F-5465-4F9D-92D3-D684687EDD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D77DD10A-6F1A-4D43-8B4D-CF267A2167F2}" type="datetimeFigureOut">
              <a:rPr lang="ru-RU" smtClean="0"/>
              <a:pPr/>
              <a:t>02.02.2015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676E35F-5465-4F9D-92D3-D684687EDD0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58" y="285728"/>
            <a:ext cx="2936622" cy="1271598"/>
          </a:xfrm>
        </p:spPr>
        <p:txBody>
          <a:bodyPr>
            <a:normAutofit/>
          </a:bodyPr>
          <a:lstStyle/>
          <a:p>
            <a:r>
              <a:rPr lang="ru-RU" sz="5500" dirty="0" smtClean="0">
                <a:solidFill>
                  <a:schemeClr val="bg1">
                    <a:lumMod val="25000"/>
                  </a:schemeClr>
                </a:solidFill>
              </a:rPr>
              <a:t>СКАЗКА</a:t>
            </a:r>
            <a:endParaRPr lang="ru-RU" sz="5500" dirty="0">
              <a:solidFill>
                <a:schemeClr val="bg1">
                  <a:lumMod val="25000"/>
                </a:schemeClr>
              </a:solidFill>
            </a:endParaRPr>
          </a:p>
        </p:txBody>
      </p:sp>
      <p:pic>
        <p:nvPicPr>
          <p:cNvPr id="4" name="Рисунок 3" descr="Рисунок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428992" y="296498"/>
            <a:ext cx="5500726" cy="656150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5429264"/>
            <a:ext cx="3819829" cy="1281258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>
                <a:solidFill>
                  <a:schemeClr val="bg1">
                    <a:lumMod val="25000"/>
                  </a:schemeClr>
                </a:solidFill>
              </a:rPr>
              <a:t>Презентацию подготовила</a:t>
            </a:r>
          </a:p>
          <a:p>
            <a:r>
              <a:rPr lang="ru-RU" dirty="0" smtClean="0">
                <a:solidFill>
                  <a:schemeClr val="bg1">
                    <a:lumMod val="25000"/>
                  </a:schemeClr>
                </a:solidFill>
              </a:rPr>
              <a:t>Учитель-дефектолог</a:t>
            </a:r>
          </a:p>
          <a:p>
            <a:r>
              <a:rPr lang="ru-RU" dirty="0" smtClean="0">
                <a:solidFill>
                  <a:schemeClr val="bg1">
                    <a:lumMod val="25000"/>
                  </a:schemeClr>
                </a:solidFill>
              </a:rPr>
              <a:t>Ершова О.Б.</a:t>
            </a:r>
            <a:endParaRPr lang="ru-RU" dirty="0">
              <a:solidFill>
                <a:schemeClr val="bg1">
                  <a:lumMod val="2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5143512"/>
            <a:ext cx="8229600" cy="1714488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bg1">
                    <a:lumMod val="25000"/>
                  </a:schemeClr>
                </a:solidFill>
              </a:rPr>
              <a:t>ЖИЛИ  БЫЛИ  ДЕД   ДА   БАБА,</a:t>
            </a:r>
            <a:br>
              <a:rPr lang="ru-RU" dirty="0" smtClean="0">
                <a:solidFill>
                  <a:schemeClr val="bg1">
                    <a:lumMod val="25000"/>
                  </a:schemeClr>
                </a:solidFill>
              </a:rPr>
            </a:br>
            <a:r>
              <a:rPr lang="ru-RU" dirty="0" smtClean="0">
                <a:solidFill>
                  <a:schemeClr val="bg1">
                    <a:lumMod val="25000"/>
                  </a:schemeClr>
                </a:solidFill>
              </a:rPr>
              <a:t>БЫЛА  У  НИХ  КУРОЧКА  РЯБА</a:t>
            </a:r>
            <a:endParaRPr lang="ru-RU" dirty="0">
              <a:solidFill>
                <a:schemeClr val="bg1">
                  <a:lumMod val="25000"/>
                </a:schemeClr>
              </a:solidFill>
            </a:endParaRPr>
          </a:p>
        </p:txBody>
      </p:sp>
      <p:pic>
        <p:nvPicPr>
          <p:cNvPr id="4" name="Содержимое 3" descr="ryaba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00034" y="214290"/>
            <a:ext cx="8072494" cy="538839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5429264"/>
            <a:ext cx="8715436" cy="1143000"/>
          </a:xfrm>
        </p:spPr>
        <p:txBody>
          <a:bodyPr>
            <a:noAutofit/>
          </a:bodyPr>
          <a:lstStyle/>
          <a:p>
            <a:r>
              <a:rPr lang="ru-RU" sz="3900" dirty="0" smtClean="0">
                <a:solidFill>
                  <a:schemeClr val="bg1">
                    <a:lumMod val="25000"/>
                  </a:schemeClr>
                </a:solidFill>
              </a:rPr>
              <a:t>СНЕСЛА КУРОЧКА ЯИЧКО.</a:t>
            </a:r>
            <a:br>
              <a:rPr lang="ru-RU" sz="3900" dirty="0" smtClean="0">
                <a:solidFill>
                  <a:schemeClr val="bg1">
                    <a:lumMod val="25000"/>
                  </a:schemeClr>
                </a:solidFill>
              </a:rPr>
            </a:br>
            <a:r>
              <a:rPr lang="ru-RU" sz="3900" dirty="0" smtClean="0">
                <a:solidFill>
                  <a:schemeClr val="bg1">
                    <a:lumMod val="25000"/>
                  </a:schemeClr>
                </a:solidFill>
              </a:rPr>
              <a:t>ЯИЧКО НЕ ПРОСТОЕ  -  ЗОЛОТОЕ.</a:t>
            </a:r>
            <a:endParaRPr lang="ru-RU" sz="3900" dirty="0">
              <a:solidFill>
                <a:schemeClr val="bg1">
                  <a:lumMod val="25000"/>
                </a:schemeClr>
              </a:solidFill>
            </a:endParaRPr>
          </a:p>
        </p:txBody>
      </p:sp>
      <p:pic>
        <p:nvPicPr>
          <p:cNvPr id="4" name="Содержимое 3" descr="ryaba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71472" y="0"/>
            <a:ext cx="8286776" cy="551070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5572140"/>
            <a:ext cx="8229600" cy="1143000"/>
          </a:xfrm>
        </p:spPr>
        <p:txBody>
          <a:bodyPr/>
          <a:lstStyle/>
          <a:p>
            <a:r>
              <a:rPr lang="ru-RU" dirty="0" smtClean="0">
                <a:solidFill>
                  <a:schemeClr val="bg1">
                    <a:lumMod val="25000"/>
                  </a:schemeClr>
                </a:solidFill>
              </a:rPr>
              <a:t>ДЕД БИЛ, БИЛ -  НЕ РАЗБИЛ.</a:t>
            </a:r>
            <a:endParaRPr lang="ru-RU" dirty="0">
              <a:solidFill>
                <a:schemeClr val="bg1">
                  <a:lumMod val="25000"/>
                </a:schemeClr>
              </a:solidFill>
            </a:endParaRPr>
          </a:p>
        </p:txBody>
      </p:sp>
      <p:pic>
        <p:nvPicPr>
          <p:cNvPr id="4" name="Содержимое 3" descr="ryaba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28596" y="0"/>
            <a:ext cx="8506097" cy="580541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5500702"/>
            <a:ext cx="8715436" cy="11430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bg1">
                    <a:lumMod val="25000"/>
                  </a:schemeClr>
                </a:solidFill>
              </a:rPr>
              <a:t>БАБА  БИЛА, БИЛА  -  НЕ РАЗБИЛА. </a:t>
            </a:r>
            <a:endParaRPr lang="ru-RU" dirty="0">
              <a:solidFill>
                <a:schemeClr val="bg1">
                  <a:lumMod val="25000"/>
                </a:schemeClr>
              </a:solidFill>
            </a:endParaRPr>
          </a:p>
        </p:txBody>
      </p:sp>
      <p:pic>
        <p:nvPicPr>
          <p:cNvPr id="4" name="Содержимое 3" descr="ryaba4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57158" y="0"/>
            <a:ext cx="8358246" cy="566271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5715000"/>
            <a:ext cx="9144000" cy="1143000"/>
          </a:xfrm>
        </p:spPr>
        <p:txBody>
          <a:bodyPr>
            <a:noAutofit/>
          </a:bodyPr>
          <a:lstStyle/>
          <a:p>
            <a:r>
              <a:rPr lang="ru-RU" sz="3300" dirty="0" smtClean="0">
                <a:solidFill>
                  <a:schemeClr val="bg1">
                    <a:lumMod val="25000"/>
                  </a:schemeClr>
                </a:solidFill>
              </a:rPr>
              <a:t>МЫШКА БЕЖАЛА,ХВОСТИКОМ МАХНУЛА, ЯИЧКО УПАЛО И РАЗБИЛОСЬ.</a:t>
            </a:r>
            <a:endParaRPr lang="ru-RU" sz="3300" dirty="0">
              <a:solidFill>
                <a:schemeClr val="bg1">
                  <a:lumMod val="25000"/>
                </a:schemeClr>
              </a:solidFill>
            </a:endParaRPr>
          </a:p>
        </p:txBody>
      </p:sp>
      <p:pic>
        <p:nvPicPr>
          <p:cNvPr id="4" name="Содержимое 3" descr="ryaba5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71472" y="0"/>
            <a:ext cx="8372161" cy="573493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429264"/>
            <a:ext cx="8229600" cy="1143000"/>
          </a:xfrm>
        </p:spPr>
        <p:txBody>
          <a:bodyPr/>
          <a:lstStyle/>
          <a:p>
            <a:r>
              <a:rPr lang="ru-RU" dirty="0" smtClean="0">
                <a:solidFill>
                  <a:schemeClr val="bg1">
                    <a:lumMod val="25000"/>
                  </a:schemeClr>
                </a:solidFill>
              </a:rPr>
              <a:t>ДЕД ПЛАЧЕТ,  БАБА ПЛАЧЕТ.</a:t>
            </a:r>
            <a:endParaRPr lang="ru-RU" dirty="0">
              <a:solidFill>
                <a:schemeClr val="bg1">
                  <a:lumMod val="25000"/>
                </a:schemeClr>
              </a:solidFill>
            </a:endParaRPr>
          </a:p>
        </p:txBody>
      </p:sp>
      <p:pic>
        <p:nvPicPr>
          <p:cNvPr id="4" name="Содержимое 3" descr="ryaba7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28596" y="0"/>
            <a:ext cx="8286808" cy="561431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789040"/>
            <a:ext cx="8929718" cy="306896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bg1">
                    <a:lumMod val="25000"/>
                  </a:schemeClr>
                </a:solidFill>
              </a:rPr>
              <a:t>КУРОЧКА КУДАХЧЕТ:</a:t>
            </a:r>
            <a:br>
              <a:rPr lang="ru-RU" dirty="0" smtClean="0">
                <a:solidFill>
                  <a:schemeClr val="bg1">
                    <a:lumMod val="25000"/>
                  </a:schemeClr>
                </a:solidFill>
              </a:rPr>
            </a:br>
            <a:r>
              <a:rPr lang="ru-RU" dirty="0" smtClean="0">
                <a:solidFill>
                  <a:schemeClr val="bg1">
                    <a:lumMod val="25000"/>
                  </a:schemeClr>
                </a:solidFill>
              </a:rPr>
              <a:t>«НЕ ПЛАЧЬ, ДЕД, </a:t>
            </a:r>
            <a:br>
              <a:rPr lang="ru-RU" dirty="0" smtClean="0">
                <a:solidFill>
                  <a:schemeClr val="bg1">
                    <a:lumMod val="25000"/>
                  </a:schemeClr>
                </a:solidFill>
              </a:rPr>
            </a:br>
            <a:r>
              <a:rPr lang="ru-RU" dirty="0" smtClean="0">
                <a:solidFill>
                  <a:schemeClr val="bg1">
                    <a:lumMod val="25000"/>
                  </a:schemeClr>
                </a:solidFill>
              </a:rPr>
              <a:t>НЕ ПЛАЧЬ, БАБА!</a:t>
            </a:r>
            <a:br>
              <a:rPr lang="ru-RU" dirty="0" smtClean="0">
                <a:solidFill>
                  <a:schemeClr val="bg1">
                    <a:lumMod val="25000"/>
                  </a:schemeClr>
                </a:solidFill>
              </a:rPr>
            </a:br>
            <a:r>
              <a:rPr lang="ru-RU" dirty="0" smtClean="0">
                <a:solidFill>
                  <a:schemeClr val="bg1">
                    <a:lumMod val="25000"/>
                  </a:schemeClr>
                </a:solidFill>
              </a:rPr>
              <a:t> Я СНЕСУ ВАМ ЯИЧКО ДРУГОЕ,</a:t>
            </a:r>
            <a:br>
              <a:rPr lang="ru-RU" dirty="0" smtClean="0">
                <a:solidFill>
                  <a:schemeClr val="bg1">
                    <a:lumMod val="25000"/>
                  </a:schemeClr>
                </a:solidFill>
              </a:rPr>
            </a:br>
            <a:r>
              <a:rPr lang="ru-RU" dirty="0" smtClean="0">
                <a:solidFill>
                  <a:schemeClr val="bg1">
                    <a:lumMod val="25000"/>
                  </a:schemeClr>
                </a:solidFill>
              </a:rPr>
              <a:t>НЕ ЗОЛОТОЕ, А ПРОСТОЕ». </a:t>
            </a:r>
            <a:br>
              <a:rPr lang="ru-RU" dirty="0" smtClean="0">
                <a:solidFill>
                  <a:schemeClr val="bg1">
                    <a:lumMod val="25000"/>
                  </a:schemeClr>
                </a:solidFill>
              </a:rPr>
            </a:br>
            <a:endParaRPr lang="ru-RU" dirty="0">
              <a:solidFill>
                <a:schemeClr val="bg1">
                  <a:lumMod val="25000"/>
                </a:schemeClr>
              </a:solidFill>
            </a:endParaRPr>
          </a:p>
        </p:txBody>
      </p:sp>
      <p:pic>
        <p:nvPicPr>
          <p:cNvPr id="4" name="Содержимое 3" descr="ryaba7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14282" y="0"/>
            <a:ext cx="5380108" cy="364502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1">
                    <a:lumMod val="25000"/>
                  </a:schemeClr>
                </a:solidFill>
              </a:rPr>
              <a:t>ВОТ И СКАЗКЕ КОНЕЦ,</a:t>
            </a:r>
            <a:endParaRPr lang="ru-RU" dirty="0">
              <a:solidFill>
                <a:schemeClr val="bg1">
                  <a:lumMod val="2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5000" dirty="0" smtClean="0">
                <a:solidFill>
                  <a:schemeClr val="bg1">
                    <a:lumMod val="25000"/>
                  </a:schemeClr>
                </a:solidFill>
              </a:rPr>
              <a:t>А КТО СЛУШАЛ МОЛОДЕЦ!</a:t>
            </a:r>
            <a:endParaRPr lang="ru-RU" sz="5000" dirty="0">
              <a:solidFill>
                <a:schemeClr val="bg1">
                  <a:lumMod val="25000"/>
                </a:schemeClr>
              </a:solidFill>
            </a:endParaRPr>
          </a:p>
        </p:txBody>
      </p:sp>
      <p:pic>
        <p:nvPicPr>
          <p:cNvPr id="4" name="Содержимое 3" descr="ryaba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10800000" flipV="1">
            <a:off x="3419872" y="3717032"/>
            <a:ext cx="2776392" cy="185324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Другая 2">
      <a:dk1>
        <a:srgbClr val="C6D9F0"/>
      </a:dk1>
      <a:lt1>
        <a:sysClr val="window" lastClr="FFFFFF"/>
      </a:lt1>
      <a:dk2>
        <a:srgbClr val="8DB3E2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548DD4"/>
      </a:hlink>
      <a:folHlink>
        <a:srgbClr val="800080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32</TotalTime>
  <Words>61</Words>
  <Application>Microsoft Office PowerPoint</Application>
  <PresentationFormat>Экран (4:3)</PresentationFormat>
  <Paragraphs>13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Апекс</vt:lpstr>
      <vt:lpstr>СКАЗКА</vt:lpstr>
      <vt:lpstr>ЖИЛИ  БЫЛИ  ДЕД   ДА   БАБА, БЫЛА  У  НИХ  КУРОЧКА  РЯБА</vt:lpstr>
      <vt:lpstr>СНЕСЛА КУРОЧКА ЯИЧКО. ЯИЧКО НЕ ПРОСТОЕ  -  ЗОЛОТОЕ.</vt:lpstr>
      <vt:lpstr>ДЕД БИЛ, БИЛ -  НЕ РАЗБИЛ.</vt:lpstr>
      <vt:lpstr>БАБА  БИЛА, БИЛА  -  НЕ РАЗБИЛА. </vt:lpstr>
      <vt:lpstr>МЫШКА БЕЖАЛА,ХВОСТИКОМ МАХНУЛА, ЯИЧКО УПАЛО И РАЗБИЛОСЬ.</vt:lpstr>
      <vt:lpstr>ДЕД ПЛАЧЕТ,  БАБА ПЛАЧЕТ.</vt:lpstr>
      <vt:lpstr>КУРОЧКА КУДАХЧЕТ: «НЕ ПЛАЧЬ, ДЕД,  НЕ ПЛАЧЬ, БАБА!  Я СНЕСУ ВАМ ЯИЧКО ДРУГОЕ, НЕ ЗОЛОТОЕ, А ПРОСТОЕ».  </vt:lpstr>
      <vt:lpstr>ВОТ И СКАЗКЕ КОНЕЦ,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СКАЗКА</dc:title>
  <dc:creator>user</dc:creator>
  <cp:lastModifiedBy>User</cp:lastModifiedBy>
  <cp:revision>4</cp:revision>
  <dcterms:created xsi:type="dcterms:W3CDTF">2015-02-02T07:25:31Z</dcterms:created>
  <dcterms:modified xsi:type="dcterms:W3CDTF">2015-02-02T14:58:27Z</dcterms:modified>
</cp:coreProperties>
</file>