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img.mota.ru/upload/wallpapers/2010/08/30/10/04/22895/mota_ru_0091015-crop.jpg"/>
          <p:cNvPicPr>
            <a:picLocks noChangeAspect="1" noChangeArrowheads="1"/>
          </p:cNvPicPr>
          <p:nvPr/>
        </p:nvPicPr>
        <p:blipFill>
          <a:blip r:embed="rId2"/>
          <a:srcRect l="15789" t="25744" r="20176" b="12858"/>
          <a:stretch>
            <a:fillRect/>
          </a:stretch>
        </p:blipFill>
        <p:spPr bwMode="auto">
          <a:xfrm>
            <a:off x="571472" y="500042"/>
            <a:ext cx="8050752" cy="5786478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alladolls.ru/gallery2/d/112688-6/0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57166"/>
            <a:ext cx="8001056" cy="6000792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mg0.liveinternet.ru/images/attach/c/9/108/227/108227292_5485298_1251091410_medv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428604"/>
            <a:ext cx="8234928" cy="571504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lesovod.org.ua/sites/default/files/images/121954091.jpg"/>
          <p:cNvPicPr>
            <a:picLocks noChangeAspect="1" noChangeArrowheads="1"/>
          </p:cNvPicPr>
          <p:nvPr/>
        </p:nvPicPr>
        <p:blipFill>
          <a:blip r:embed="rId2"/>
          <a:srcRect t="8140" r="9302" b="2326"/>
          <a:stretch>
            <a:fillRect/>
          </a:stretch>
        </p:blipFill>
        <p:spPr bwMode="auto">
          <a:xfrm>
            <a:off x="642910" y="428604"/>
            <a:ext cx="7929618" cy="5870967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Экран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 Windows</cp:lastModifiedBy>
  <cp:revision>2</cp:revision>
  <dcterms:created xsi:type="dcterms:W3CDTF">2014-06-28T12:50:28Z</dcterms:created>
  <dcterms:modified xsi:type="dcterms:W3CDTF">2014-06-28T12:55:40Z</dcterms:modified>
</cp:coreProperties>
</file>