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E4733-709E-4F67-866D-63A4F0BF4CD7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C7E85-BF54-4951-80F3-29871FB2E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3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54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75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280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05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74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0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8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3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40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13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56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5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7A22AF-A359-472E-89A0-2A6DB8BB9B61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759728-44CA-415A-9AB7-EB26285A92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1473795" y="5934664"/>
            <a:ext cx="563701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764704"/>
            <a:ext cx="7175351" cy="547260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Город  </a:t>
            </a:r>
            <a:r>
              <a:rPr lang="ru-RU" sz="8000" b="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</a:t>
            </a:r>
            <a:endParaRPr lang="ru-RU" sz="8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92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693">
        <p14:reveal/>
      </p:transition>
    </mc:Choice>
    <mc:Fallback xmlns="">
      <p:transition spd="slow" advClick="0" advTm="96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31838"/>
            <a:ext cx="7920880" cy="5505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158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53"/>
    </mc:Choice>
    <mc:Fallback xmlns="">
      <p:transition spd="slow" advTm="158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31838"/>
            <a:ext cx="7992888" cy="5649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68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08"/>
    </mc:Choice>
    <mc:Fallback xmlns="">
      <p:transition spd="slow" advTm="163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2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0688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Воронежский цирк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352928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2466487"/>
      </p:ext>
    </p:extLst>
  </p:cSld>
  <p:clrMapOvr>
    <a:masterClrMapping/>
  </p:clrMapOvr>
  <p:transition spd="slow" advClick="0" advTm="991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Кукольный театр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26356"/>
            <a:ext cx="8280920" cy="5198988"/>
          </a:xfrm>
        </p:spPr>
      </p:pic>
    </p:spTree>
    <p:extLst>
      <p:ext uri="{BB962C8B-B14F-4D97-AF65-F5344CB8AC3E}">
        <p14:creationId xmlns:p14="http://schemas.microsoft.com/office/powerpoint/2010/main" val="408939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12"/>
    </mc:Choice>
    <mc:Fallback xmlns="">
      <p:transition spd="slow" advTm="110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987824" y="2708921"/>
            <a:ext cx="3888432" cy="29523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4664"/>
            <a:ext cx="5184576" cy="5904656"/>
          </a:xfrm>
        </p:spPr>
      </p:pic>
    </p:spTree>
    <p:extLst>
      <p:ext uri="{BB962C8B-B14F-4D97-AF65-F5344CB8AC3E}">
        <p14:creationId xmlns:p14="http://schemas.microsoft.com/office/powerpoint/2010/main" val="255318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29"/>
    </mc:Choice>
    <mc:Fallback xmlns="">
      <p:transition spd="slow" advTm="128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 Оперы и балета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704855" cy="5112568"/>
          </a:xfrm>
        </p:spPr>
      </p:pic>
    </p:spTree>
    <p:extLst>
      <p:ext uri="{BB962C8B-B14F-4D97-AF65-F5344CB8AC3E}">
        <p14:creationId xmlns:p14="http://schemas.microsoft.com/office/powerpoint/2010/main" val="24417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71"/>
    </mc:Choice>
    <mc:Fallback xmlns="">
      <p:transition spd="slow" advTm="119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3635896" cy="409532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Пушкин А.С.</a:t>
            </a:r>
            <a:endParaRPr lang="ru-RU" sz="40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4664"/>
            <a:ext cx="5040560" cy="6192688"/>
          </a:xfrm>
        </p:spPr>
      </p:pic>
    </p:spTree>
    <p:extLst>
      <p:ext uri="{BB962C8B-B14F-4D97-AF65-F5344CB8AC3E}">
        <p14:creationId xmlns:p14="http://schemas.microsoft.com/office/powerpoint/2010/main" val="193259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85"/>
    </mc:Choice>
    <mc:Fallback xmlns="">
      <p:transition spd="slow" advTm="17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776624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Железнодорожный вокзал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848872" cy="5112568"/>
          </a:xfrm>
        </p:spPr>
      </p:pic>
    </p:spTree>
    <p:extLst>
      <p:ext uri="{BB962C8B-B14F-4D97-AF65-F5344CB8AC3E}">
        <p14:creationId xmlns:p14="http://schemas.microsoft.com/office/powerpoint/2010/main" val="198023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14"/>
    </mc:Choice>
    <mc:Fallback xmlns="">
      <p:transition spd="slow" advTm="15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Петру 1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2776"/>
            <a:ext cx="6120680" cy="5040560"/>
          </a:xfrm>
        </p:spPr>
      </p:pic>
    </p:spTree>
    <p:extLst>
      <p:ext uri="{BB962C8B-B14F-4D97-AF65-F5344CB8AC3E}">
        <p14:creationId xmlns:p14="http://schemas.microsoft.com/office/powerpoint/2010/main" val="261369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21"/>
    </mc:Choice>
    <mc:Fallback xmlns="">
      <p:transition spd="slow" advTm="176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Воронежский аэропорт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8064895" cy="5112568"/>
          </a:xfrm>
        </p:spPr>
      </p:pic>
    </p:spTree>
    <p:extLst>
      <p:ext uri="{BB962C8B-B14F-4D97-AF65-F5344CB8AC3E}">
        <p14:creationId xmlns:p14="http://schemas.microsoft.com/office/powerpoint/2010/main" val="417717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14"/>
    </mc:Choice>
    <mc:Fallback xmlns="">
      <p:transition spd="slow" advTm="183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391</TotalTime>
  <Words>35</Words>
  <Application>Microsoft Office PowerPoint</Application>
  <PresentationFormat>Экран (4:3)</PresentationFormat>
  <Paragraphs>20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Мой Город  - Воронеж</vt:lpstr>
      <vt:lpstr>Воронежский цирк</vt:lpstr>
      <vt:lpstr>Кукольный театр</vt:lpstr>
      <vt:lpstr>Презентация PowerPoint</vt:lpstr>
      <vt:lpstr>Театр Оперы и балета</vt:lpstr>
      <vt:lpstr>Памятник Пушкин А.С.</vt:lpstr>
      <vt:lpstr>Железнодорожный вокзал</vt:lpstr>
      <vt:lpstr>Памятник Петру 1</vt:lpstr>
      <vt:lpstr>Воронежский аэропорт</vt:lpstr>
      <vt:lpstr>Презентация PowerPoint</vt:lpstr>
      <vt:lpstr>Презентация PowerPoint</vt:lpstr>
      <vt:lpstr>Презентация PowerPoint</vt:lpstr>
    </vt:vector>
  </TitlesOfParts>
  <Company>office 2007 rus ent: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Город  - Воронеж</dc:title>
  <dc:creator>Наталья</dc:creator>
  <cp:lastModifiedBy>Наталья</cp:lastModifiedBy>
  <cp:revision>15</cp:revision>
  <dcterms:created xsi:type="dcterms:W3CDTF">2015-01-27T19:32:11Z</dcterms:created>
  <dcterms:modified xsi:type="dcterms:W3CDTF">2015-01-28T18:03:03Z</dcterms:modified>
</cp:coreProperties>
</file>