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4582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/>
              <a:t>Артикуляционная </a:t>
            </a:r>
            <a:r>
              <a:rPr lang="ru-RU" sz="7300" b="1" dirty="0" smtClean="0"/>
              <a:t>гимнастика</a:t>
            </a:r>
            <a:br>
              <a:rPr lang="ru-RU" sz="7300" b="1" dirty="0" smtClean="0"/>
            </a:br>
            <a:r>
              <a:rPr lang="ru-RU" sz="7300" b="1" dirty="0" smtClean="0"/>
              <a:t> </a:t>
            </a:r>
            <a:r>
              <a:rPr lang="ru-RU" sz="7300" b="1" dirty="0" smtClean="0"/>
              <a:t>в стихах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636"/>
            <a:ext cx="4786346" cy="114300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Автор</a:t>
            </a:r>
            <a:r>
              <a:rPr lang="en-US" b="1" dirty="0" smtClean="0"/>
              <a:t>:</a:t>
            </a:r>
            <a:r>
              <a:rPr lang="ru-RU" b="1" dirty="0" smtClean="0"/>
              <a:t> Юринова Н.А</a:t>
            </a:r>
          </a:p>
          <a:p>
            <a:r>
              <a:rPr lang="ru-RU" b="1" dirty="0" smtClean="0"/>
              <a:t>Учебно-методическое пособие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картинка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857628"/>
            <a:ext cx="3235336" cy="27146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«Качели»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качелях</a:t>
            </a:r>
            <a:br>
              <a:rPr lang="ru-RU" dirty="0" smtClean="0"/>
            </a:br>
            <a:r>
              <a:rPr lang="ru-RU" dirty="0" smtClean="0"/>
              <a:t>Я качаюсь</a:t>
            </a:r>
            <a:br>
              <a:rPr lang="ru-RU" dirty="0" smtClean="0"/>
            </a:br>
            <a:r>
              <a:rPr lang="ru-RU" dirty="0" smtClean="0"/>
              <a:t>Вверх – вниз,</a:t>
            </a:r>
            <a:br>
              <a:rPr lang="ru-RU" dirty="0" smtClean="0"/>
            </a:br>
            <a:r>
              <a:rPr lang="ru-RU" dirty="0" smtClean="0"/>
              <a:t>Вверх – вниз,</a:t>
            </a:r>
            <a:br>
              <a:rPr lang="ru-RU" dirty="0" smtClean="0"/>
            </a:br>
            <a:r>
              <a:rPr lang="ru-RU" dirty="0" smtClean="0"/>
              <a:t>И все выше поднимаюсь,</a:t>
            </a:r>
            <a:br>
              <a:rPr lang="ru-RU" dirty="0" smtClean="0"/>
            </a:br>
            <a:r>
              <a:rPr lang="ru-RU" dirty="0" smtClean="0"/>
              <a:t>А потом вниз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Улыбнуться, открыть рот, кончик языка за верхние зубы, кончик языка за нижние зубы.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Качели"/>
          <p:cNvPicPr/>
          <p:nvPr/>
        </p:nvPicPr>
        <p:blipFill>
          <a:blip r:embed="rId2" cstate="print"/>
          <a:srcRect l="6342" t="4878"/>
          <a:stretch>
            <a:fillRect/>
          </a:stretch>
        </p:blipFill>
        <p:spPr bwMode="auto">
          <a:xfrm>
            <a:off x="5715008" y="428604"/>
            <a:ext cx="3165170" cy="278608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«Часики»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Тик – так, тик – так – </a:t>
            </a:r>
            <a:br>
              <a:rPr lang="ru-RU" dirty="0" smtClean="0"/>
            </a:br>
            <a:r>
              <a:rPr lang="ru-RU" dirty="0" smtClean="0"/>
              <a:t>Ходят часики – вот так! </a:t>
            </a:r>
            <a:br>
              <a:rPr lang="ru-RU" dirty="0" smtClean="0"/>
            </a:br>
            <a:r>
              <a:rPr lang="ru-RU" dirty="0" smtClean="0"/>
              <a:t>Влево тик, </a:t>
            </a:r>
            <a:br>
              <a:rPr lang="ru-RU" dirty="0" smtClean="0"/>
            </a:br>
            <a:r>
              <a:rPr lang="ru-RU" dirty="0" smtClean="0"/>
              <a:t>Вправо так. </a:t>
            </a:r>
            <a:br>
              <a:rPr lang="ru-RU" dirty="0" smtClean="0"/>
            </a:br>
            <a:r>
              <a:rPr lang="ru-RU" dirty="0" smtClean="0"/>
              <a:t>Ходят часики – вот так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Рот широко раскрыть. Язык медленно горизонтально передвигать из стороны в сторону, тянуть язык к уголкам рта. Поочередно менять положение языка 4 – 6 раз.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Артикуляционная гимнастика в стихах - час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57166"/>
            <a:ext cx="3286148" cy="306737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3"/>
            <a:ext cx="6767530" cy="4429156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«Лопатка»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Пусть язык наш отдыхает, </a:t>
            </a:r>
            <a:br>
              <a:rPr lang="ru-RU" dirty="0" smtClean="0"/>
            </a:br>
            <a:r>
              <a:rPr lang="ru-RU" dirty="0" smtClean="0"/>
              <a:t>Пусть немножко </a:t>
            </a:r>
            <a:r>
              <a:rPr lang="ru-RU" dirty="0" err="1" smtClean="0"/>
              <a:t>подремает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Рот открыт, широкий расслабленный язык лежит на нижней губе.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лопатка"/>
          <p:cNvPicPr/>
          <p:nvPr/>
        </p:nvPicPr>
        <p:blipFill>
          <a:blip r:embed="rId2" cstate="print"/>
          <a:srcRect l="17857" r="17856"/>
          <a:stretch>
            <a:fillRect/>
          </a:stretch>
        </p:blipFill>
        <p:spPr bwMode="auto">
          <a:xfrm>
            <a:off x="7215206" y="3214686"/>
            <a:ext cx="1357322" cy="292895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«Окошко»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Рот приоткрою я немножко, </a:t>
            </a:r>
            <a:br>
              <a:rPr lang="ru-RU" dirty="0" smtClean="0"/>
            </a:br>
            <a:r>
              <a:rPr lang="ru-RU" dirty="0" smtClean="0"/>
              <a:t>Губы сделаю «окошком». </a:t>
            </a:r>
            <a:br>
              <a:rPr lang="ru-RU" dirty="0" smtClean="0"/>
            </a:br>
            <a:r>
              <a:rPr lang="ru-RU" dirty="0" smtClean="0"/>
              <a:t>Зубки рядышком стоят </a:t>
            </a:r>
            <a:br>
              <a:rPr lang="ru-RU" dirty="0" smtClean="0"/>
            </a:br>
            <a:r>
              <a:rPr lang="ru-RU" dirty="0" smtClean="0"/>
              <a:t>И в окошечко глядят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широко открыть рот — "жарко" закрыть рот — "холодно"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окошк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857232"/>
            <a:ext cx="2643174" cy="25673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«Варенье»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Нашей Маше очень смело, </a:t>
            </a:r>
            <a:br>
              <a:rPr lang="ru-RU" dirty="0" smtClean="0"/>
            </a:br>
            <a:r>
              <a:rPr lang="ru-RU" dirty="0" smtClean="0"/>
              <a:t>На губу варенье село, </a:t>
            </a:r>
            <a:br>
              <a:rPr lang="ru-RU" dirty="0" smtClean="0"/>
            </a:br>
            <a:r>
              <a:rPr lang="ru-RU" dirty="0" smtClean="0"/>
              <a:t>Нужно ей язык поднять, </a:t>
            </a:r>
            <a:br>
              <a:rPr lang="ru-RU" dirty="0" smtClean="0"/>
            </a:br>
            <a:r>
              <a:rPr lang="ru-RU" dirty="0" smtClean="0"/>
              <a:t>Чтобы капельку слизать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Улыбнуться, приоткрыть рот и широким языком в форме "чашечки" облизать верхнюю губу и спрятать в рот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Варень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57166"/>
            <a:ext cx="2928958" cy="306737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5086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«Лошадка»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Я лошадка – серый бок (цок, цок), </a:t>
            </a:r>
            <a:br>
              <a:rPr lang="ru-RU" dirty="0" smtClean="0"/>
            </a:br>
            <a:r>
              <a:rPr lang="ru-RU" dirty="0" smtClean="0"/>
              <a:t>Я копытцем постучу (цок, цок), </a:t>
            </a:r>
            <a:br>
              <a:rPr lang="ru-RU" dirty="0" smtClean="0"/>
            </a:br>
            <a:r>
              <a:rPr lang="ru-RU" dirty="0" smtClean="0"/>
              <a:t>Если хочешь, прокачу (цок, цок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Улыбнуться, показать зубы, приоткрыть рот и, присасывая язык к нёбу, пощёлкать кончиком языка. Рот широко открывать (как лошадка цокает копытами). </a:t>
            </a:r>
            <a:br>
              <a:rPr lang="ru-RU" i="1" dirty="0" smtClean="0"/>
            </a:br>
            <a:r>
              <a:rPr lang="ru-RU" i="1" dirty="0" smtClean="0"/>
              <a:t>«Остановить лошадку»: сомкнуть губы и достаточно сильно подуть через них. Губы вибрируют и слышен характерный звук: «</a:t>
            </a:r>
            <a:r>
              <a:rPr lang="ru-RU" i="1" dirty="0" err="1" smtClean="0"/>
              <a:t>тпру-у-у</a:t>
            </a:r>
            <a:r>
              <a:rPr lang="ru-RU" i="1" dirty="0" smtClean="0"/>
              <a:t>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Лошад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424437" cy="235745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«Грибок»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лесной опушке, </a:t>
            </a:r>
            <a:br>
              <a:rPr lang="ru-RU" dirty="0" smtClean="0"/>
            </a:br>
            <a:r>
              <a:rPr lang="ru-RU" dirty="0" smtClean="0"/>
              <a:t>Где жила кукушка, </a:t>
            </a:r>
            <a:br>
              <a:rPr lang="ru-RU" dirty="0" smtClean="0"/>
            </a:br>
            <a:r>
              <a:rPr lang="ru-RU" dirty="0" smtClean="0"/>
              <a:t>Вырос гриб волнушка, </a:t>
            </a:r>
            <a:br>
              <a:rPr lang="ru-RU" dirty="0" smtClean="0"/>
            </a:br>
            <a:r>
              <a:rPr lang="ru-RU" dirty="0" smtClean="0"/>
              <a:t>Шляпа на макушке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улыбнуться, широко открыть рот, присосать язык к нёбу, чтобы подъязычная связка была натянута («ножка гриба»). Удерживать в таком положении 5-10 секунд.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Грибок"/>
          <p:cNvPicPr/>
          <p:nvPr/>
        </p:nvPicPr>
        <p:blipFill>
          <a:blip r:embed="rId2" cstate="print"/>
          <a:srcRect b="12500"/>
          <a:stretch>
            <a:fillRect/>
          </a:stretch>
        </p:blipFill>
        <p:spPr bwMode="auto">
          <a:xfrm>
            <a:off x="5643570" y="357166"/>
            <a:ext cx="3000396" cy="25003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«Орешки»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Словно белки мы без спешки, </a:t>
            </a:r>
            <a:br>
              <a:rPr lang="ru-RU" dirty="0" smtClean="0"/>
            </a:br>
            <a:r>
              <a:rPr lang="ru-RU" dirty="0" smtClean="0"/>
              <a:t>Ловко щёлкаем орешки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Описание: рот закрыт, кончик языка с напряжением поочередно упирается в щёки, на щеках образуются твердые шарики — "орешки".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ртикуляционная гимнастика в стихах — Ореш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290"/>
            <a:ext cx="2646372" cy="26463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«Заборчик»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Широка Нева – река, </a:t>
            </a:r>
            <a:br>
              <a:rPr lang="ru-RU" dirty="0" smtClean="0"/>
            </a:br>
            <a:r>
              <a:rPr lang="ru-RU" dirty="0" smtClean="0"/>
              <a:t>И улыбка широка. </a:t>
            </a:r>
            <a:br>
              <a:rPr lang="ru-RU" dirty="0" smtClean="0"/>
            </a:br>
            <a:r>
              <a:rPr lang="ru-RU" dirty="0" smtClean="0"/>
              <a:t>Зубки все мои видны – </a:t>
            </a:r>
            <a:br>
              <a:rPr lang="ru-RU" dirty="0" smtClean="0"/>
            </a:br>
            <a:r>
              <a:rPr lang="ru-RU" dirty="0" smtClean="0"/>
              <a:t>От краёв и до десны.</a:t>
            </a:r>
          </a:p>
          <a:p>
            <a:pPr>
              <a:buNone/>
            </a:pPr>
            <a:r>
              <a:rPr lang="ru-RU" i="1" dirty="0" smtClean="0"/>
              <a:t>Описание: Улыбнуться, с напряжением так, чтобы были видны передние верхние и нижние зубы. Удерживать губы в таком положении под счёт от 1 до 5-10.</a:t>
            </a:r>
            <a:endParaRPr lang="ru-RU" dirty="0"/>
          </a:p>
        </p:txBody>
      </p:sp>
      <p:pic>
        <p:nvPicPr>
          <p:cNvPr id="4" name="Рисунок 3" descr="Артикуляционная гимнастика в стихах — Заборчи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3138817" cy="278608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86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Артикуляционная гимнастика  в стихах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 в стихах </dc:title>
  <dc:creator>дом</dc:creator>
  <cp:lastModifiedBy>user</cp:lastModifiedBy>
  <cp:revision>2</cp:revision>
  <dcterms:created xsi:type="dcterms:W3CDTF">2015-03-16T21:15:41Z</dcterms:created>
  <dcterms:modified xsi:type="dcterms:W3CDTF">2015-03-16T21:33:56Z</dcterms:modified>
</cp:coreProperties>
</file>