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67" r:id="rId4"/>
    <p:sldId id="262" r:id="rId5"/>
    <p:sldId id="263" r:id="rId6"/>
    <p:sldId id="264" r:id="rId7"/>
    <p:sldId id="265" r:id="rId8"/>
    <p:sldId id="261" r:id="rId9"/>
    <p:sldId id="268" r:id="rId10"/>
    <p:sldId id="270" r:id="rId11"/>
    <p:sldId id="271" r:id="rId12"/>
    <p:sldId id="283" r:id="rId13"/>
    <p:sldId id="272" r:id="rId14"/>
    <p:sldId id="273" r:id="rId15"/>
    <p:sldId id="274" r:id="rId16"/>
    <p:sldId id="276" r:id="rId17"/>
    <p:sldId id="275" r:id="rId18"/>
    <p:sldId id="277" r:id="rId19"/>
    <p:sldId id="278" r:id="rId20"/>
    <p:sldId id="280" r:id="rId21"/>
    <p:sldId id="279" r:id="rId22"/>
    <p:sldId id="281" r:id="rId23"/>
    <p:sldId id="282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2844" y="214290"/>
            <a:ext cx="8858312" cy="642942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_preview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A6D9EC"/>
              </a:clrFrom>
              <a:clrTo>
                <a:srgbClr val="A6D9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4572008"/>
            <a:ext cx="1571604" cy="2094163"/>
          </a:xfrm>
          <a:prstGeom prst="rect">
            <a:avLst/>
          </a:prstGeom>
        </p:spPr>
      </p:pic>
      <p:pic>
        <p:nvPicPr>
          <p:cNvPr id="10" name="Рисунок 9" descr="7))))))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7000"/>
          </a:blip>
          <a:stretch>
            <a:fillRect/>
          </a:stretch>
        </p:blipFill>
        <p:spPr>
          <a:xfrm>
            <a:off x="357158" y="3357562"/>
            <a:ext cx="1292221" cy="3214686"/>
          </a:xfrm>
          <a:prstGeom prst="rect">
            <a:avLst/>
          </a:prstGeom>
          <a:scene3d>
            <a:camera prst="orthographicFront">
              <a:rot lat="0" lon="10200000" rev="0"/>
            </a:camera>
            <a:lightRig rig="threePt" dir="t"/>
          </a:scene3d>
        </p:spPr>
      </p:pic>
      <p:pic>
        <p:nvPicPr>
          <p:cNvPr id="11" name="Рисунок 10" descr="108386039_large_020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9000" contrast="40000"/>
          </a:blip>
          <a:stretch>
            <a:fillRect/>
          </a:stretch>
        </p:blipFill>
        <p:spPr>
          <a:xfrm>
            <a:off x="6500794" y="0"/>
            <a:ext cx="2643206" cy="2584057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214282" y="214290"/>
            <a:ext cx="8715436" cy="650085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kolobok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285720" y="5123124"/>
            <a:ext cx="1714512" cy="1470182"/>
          </a:xfrm>
          <a:prstGeom prst="rect">
            <a:avLst/>
          </a:prstGeom>
        </p:spPr>
      </p:pic>
      <p:pic>
        <p:nvPicPr>
          <p:cNvPr id="22" name="Рисунок 21" descr="j56918_1305740307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6636659" y="2714620"/>
            <a:ext cx="2507341" cy="4143380"/>
          </a:xfrm>
          <a:prstGeom prst="rect">
            <a:avLst/>
          </a:prstGeom>
        </p:spPr>
      </p:pic>
      <p:pic>
        <p:nvPicPr>
          <p:cNvPr id="23" name="Рисунок 22" descr="108386039_large_020.jpg"/>
          <p:cNvPicPr>
            <a:picLocks noChangeAspect="1"/>
          </p:cNvPicPr>
          <p:nvPr userDrawn="1"/>
        </p:nvPicPr>
        <p:blipFill>
          <a:blip r:embed="rId1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9000" contrast="40000"/>
          </a:blip>
          <a:stretch>
            <a:fillRect/>
          </a:stretch>
        </p:blipFill>
        <p:spPr>
          <a:xfrm>
            <a:off x="0" y="0"/>
            <a:ext cx="2643206" cy="2584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052735"/>
            <a:ext cx="6048672" cy="309634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ПРОЕКТ: 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«Педагогические основы использования художественной литературы в социально-нравственном воспитании ребёнка среднего дошкольного возраста»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5451518" cy="273630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Воспитатели: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Панасенко Оксана Александровна,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Филева Наталья Андреевна,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МБДОУ детский сад комбинированного вида №89</a:t>
            </a:r>
          </a:p>
          <a:p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г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ород Мурманск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2015</a:t>
            </a:r>
          </a:p>
          <a:p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628800"/>
            <a:ext cx="7772400" cy="3096344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Подготовительный;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Основной;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Заключительный.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48681"/>
            <a:ext cx="6417734" cy="720079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ЭТАПЫ РЕАЛИЗАЦИИ ПРОЕКТА:</a:t>
            </a:r>
            <a:endParaRPr lang="ru-RU" sz="32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772816"/>
            <a:ext cx="7772400" cy="432048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Изучение литературы по данной теме.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Изучение современных требований к содержанию и организации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тетрализованной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деятельности дошкольников.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Анкетирование родителей.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Изучение возможности участия родителей в реализации проекта.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1008111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ПОДГОТОВИТЕЛЬНЫЙ ЭТАП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создание условий для проведения эксперимента.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7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7113984" cy="936104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ПУТИ РЕАЛИЗАЦИИ ПРОЕКТА: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354090"/>
              </p:ext>
            </p:extLst>
          </p:nvPr>
        </p:nvGraphicFramePr>
        <p:xfrm>
          <a:off x="827585" y="1412776"/>
          <a:ext cx="7344816" cy="527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60040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СОДЕРЖАНИЕ РАБОТЫ С ДЕТЬМИ</a:t>
                      </a:r>
                      <a:endParaRPr lang="ru-RU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ВЗАИМОДЕЙСТВИЕ</a:t>
                      </a:r>
                      <a:r>
                        <a:rPr lang="ru-RU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С РОДИТЕЛЯМИ</a:t>
                      </a:r>
                      <a:endParaRPr lang="ru-RU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0942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БЕСЕДА «ЧТО ТАКОЕ СКАЗКА?»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ЧТЕНИЕ</a:t>
                      </a:r>
                      <a:r>
                        <a:rPr lang="ru-RU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РАЗНЫХ СКАЗОК;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РАЗУЧИВАНИЕ ПРИСКАЗОК, ПОГОВОРОК, ПОСЛОВИЦ О СКАЗКАХ;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РАССМАТРИВАНИЕ ИЛЛЮСТРАЦИЙ РАЗНЫХ ХУДОЖНИКОВ К СКАЗКАМ;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ПЕРЕСКАЗ ПРОЧИТАННЫХ СКАЗОК, ИХ ИНСЦЕНИРОВКА;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ДИДАКТИЧЕСКИЕ ИГРЫ;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ПОСЕЩЕНИЕ ТЕАТРОВ.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baseline="0" dirty="0" smtClean="0"/>
                        <a:t>БЕСЕДА С РОДИТЕЛЯМИ: «ЗНАКОМСТВО С ПРОЕКТОМ»;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baseline="0" dirty="0" smtClean="0"/>
                        <a:t>ДОМАШНЕЕ ЗАДАНИЕ ДЛЯ РОДИТЕЛЕЙ И ДЕТЕЙ (ИЗГОТОВЛЕНИЕ ПОДЕЛОК, РИСОВАНИЕ ИЛЛЮСТРАЦИЙ К СКАЗКАМ);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baseline="0" dirty="0" smtClean="0"/>
                        <a:t>ПРИДУМЫВАНИЕ СКАЗОК С ДЕТЬМИ;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baseline="0" dirty="0" smtClean="0"/>
                        <a:t>ПОМОЩЬ ПОПОЛНЕНИИ КНИЖНОГО УГОЛКА;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baseline="0" dirty="0" smtClean="0"/>
                        <a:t>ИЗГОТОВЛЕНИЕ ДЕКОРАЦИЙ, КОСТЮМОВ СКАЗОЧНЫХ ГЕРОЕВ, АТРИБУТОВ;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i="1" baseline="0" dirty="0" smtClean="0"/>
                        <a:t>ПОСЕЩЕНИЕ ТЕАТРОВ.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86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132856"/>
            <a:ext cx="7772400" cy="4725144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 РАБОТЫ С ДЕТЬМИ:</a:t>
            </a:r>
            <a:b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знакомство детей со сказкой (чтение, рассказывание, рассматривание иллюстраций, видеозаписи);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показ сказки детьми старшей группы;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пересказ детьми содержание сказки, настольный театр, подвижные игры с персонажами сказок;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разыгрывание сюжетов из сказок, игры-драматизации,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тетрализованные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игры.</a:t>
            </a:r>
            <a:endParaRPr lang="ru-RU" sz="28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76672"/>
            <a:ext cx="6417734" cy="1656183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ОСНОВНОЙ ЭТАП –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воспитание нравственных качеств у дошкольников: доброты, отзывчивости, заботы, вежливости, гуманности, милосердия через сказки.</a:t>
            </a:r>
            <a:endParaRPr lang="ru-RU" sz="32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2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3" y="338667"/>
            <a:ext cx="4258817" cy="107410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ЭТАПЫ РАБОТЫ С ДЕТЬМИ: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700809"/>
            <a:ext cx="3818467" cy="223224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Чтение художественной литературы.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467544" y="1371600"/>
            <a:ext cx="3936816" cy="2921496"/>
          </a:xfrm>
        </p:spPr>
      </p:pic>
    </p:spTree>
    <p:extLst>
      <p:ext uri="{BB962C8B-B14F-4D97-AF65-F5344CB8AC3E}">
        <p14:creationId xmlns:p14="http://schemas.microsoft.com/office/powerpoint/2010/main" val="4049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812645" cy="136815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Этапы работы: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3284984"/>
            <a:ext cx="3818467" cy="25922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Рассматривание иллюстраций в книгах.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838200" y="1371600"/>
            <a:ext cx="3566160" cy="2849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8238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146117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ЭТАПЫ РАБОТЫ: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 сказки детьми старшей группы.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r="15725"/>
          <a:stretch>
            <a:fillRect/>
          </a:stretch>
        </p:blipFill>
        <p:spPr>
          <a:xfrm>
            <a:off x="827584" y="1371600"/>
            <a:ext cx="3576776" cy="2926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649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132856"/>
            <a:ext cx="5328592" cy="2808312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ДЕЯТЕЛЬНОСТИ ПЕДАГОГА С ДЕТЬМИ:</a:t>
            </a:r>
            <a:b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дидактические игры по сказкам;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тетрализованная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деятельность с использованием различных театров;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использование компьютерных технологий;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обогащение предметно-развивающей среды различными видами театра: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пальчиковый,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-ба-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настольный, театр резиновых игрушек, шапки-маски.</a:t>
            </a:r>
            <a:endParaRPr lang="ru-RU" sz="28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9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8328"/>
            <a:ext cx="6995120" cy="125272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деятельности педагога с детьми: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700809"/>
            <a:ext cx="3822700" cy="2592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7072"/>
            <a:ext cx="3816425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319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8328"/>
            <a:ext cx="6491064" cy="125272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деятельности педагога с детьми: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492897"/>
            <a:ext cx="38227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4581128"/>
            <a:ext cx="3384376" cy="21602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1260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620688"/>
            <a:ext cx="7772400" cy="4968552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ПРОЕКТА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дети среднего дошкольного возраста, воспитатели, родители, музыкальный руководитель.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СРОК РЕАЛИЗАЦИИ:</a:t>
            </a:r>
            <a:b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ноябрь 2014г. – май 2015г.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2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2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8328"/>
            <a:ext cx="6419056" cy="125272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компьютерных технологий: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420889"/>
            <a:ext cx="382270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933056"/>
            <a:ext cx="3822700" cy="2664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577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8328"/>
            <a:ext cx="6563072" cy="125272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Обогащение предметно-развивающей среды: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564905"/>
            <a:ext cx="2671589" cy="2304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7032"/>
            <a:ext cx="27363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583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844824"/>
            <a:ext cx="7772400" cy="4752528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Выпуск буклета для родителей.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Анкетирование родителей.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Совместные мероприятия: рисунки по сказкам, стенгазеты, помощь в изготовлении атрибутов.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Демонстрационный материал ( оформление папки-передвижки «Роль сказки в жизни ребёнка»).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Совместное посещение кукольного театра.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48681"/>
            <a:ext cx="6417734" cy="115212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РОДИТЕЛЯМИ: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2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8328"/>
            <a:ext cx="6635080" cy="125272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РОДИТЕЛЯМИ: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58" y="2348881"/>
            <a:ext cx="2433134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2232249" cy="20282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8563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128792" cy="2736304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Заключительный этап –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анализ и обобщение теоретических и практических материалов полученных в результате исследования.</a:t>
            </a:r>
            <a:endParaRPr lang="ru-RU" sz="32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196752"/>
            <a:ext cx="7772400" cy="54006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Зимина, И. Народная сказка в системе воспитания дошкольников/ И. Зимина // Дошкольное воспитание. – 2005. - №5. – с. 31-32;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Калунина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Е. Воспитание сказкой / Е.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Калунина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// Ребёнок в детском саду. – 2002. - №5. – с.73;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Козлова, С.А. Нравственное воспитание детей в современном мире/ С. А. Козлова//Дошкольное воспитание. – 2010. - №9;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Нравственно-эстетическое воспитание ребёнка в детском саду./Ветлугина Н.А., Казакова Т.Г. И др., Под редакцией Ветлугиной Н.А.;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Островская Л.Ф. Беседы с родителями о нравственном воспитании дошкольника: учебное пособие – М., 2007. – с.143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188641"/>
            <a:ext cx="6417734" cy="100811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СПИСОК ИСПОЛЬЗОВАННОЙ ЛИТЕРАТУРЫ: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5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6779096" cy="252028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6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780928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 ИССЛЕДОВАНИЯ: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влияние сказки на формирование социально-нравственных качеств у дошкольников.</a:t>
            </a:r>
            <a:endParaRPr lang="ru-RU" sz="32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76672"/>
            <a:ext cx="6417734" cy="1900577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ОБЪЕКТ ИССЛЕДОВАНИЯ:</a:t>
            </a:r>
            <a:endParaRPr lang="ru-RU" sz="32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оспитание  нравственных качеств у детей среднего дошкольного возраста.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8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472608" cy="658336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АКТУАЛЬНОСТЬ: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настоящее время возникла серьёзная проблема: у детей падает интерес к книге. Уже в дошкольном возрасте её место занимает телевидение, компьютерные игры, другие технические средства, которые во многих случаях не могут заменить книгу.  Проблема социально-нравственного развития и воспитания детей дошкольного возраста в настоящее время актуализируется сложившейся ситуацией в современном обществе. Возникший ценностный вакуум,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бездуховность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обусловленная отчуждением человека от культуры как способа сохранения и передачи ценностей, ведут к проявлению безнравственности и ставят общество перед опасностью моральной деградации 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8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8328"/>
            <a:ext cx="5328592" cy="64030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ОБЩИЕ ПОНЯТИЯ:</a:t>
            </a:r>
            <a:br>
              <a:rPr lang="ru-RU" b="1" i="1" dirty="0" smtClean="0">
                <a:solidFill>
                  <a:srgbClr val="006600"/>
                </a:solidFill>
              </a:rPr>
            </a:br>
            <a:r>
              <a:rPr lang="ru-RU" sz="2800" b="1" i="1" u="sng" dirty="0" smtClean="0">
                <a:solidFill>
                  <a:srgbClr val="C00000"/>
                </a:solidFill>
              </a:rPr>
              <a:t>Социализация -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процесс усвоения индивидом образцом поведения, психологических установок, социальных норм и ценностей, знаний, навыков, позволяющих ему успешно функционировать в обществе.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u="sng" dirty="0" smtClean="0">
                <a:solidFill>
                  <a:srgbClr val="C00000"/>
                </a:solidFill>
              </a:rPr>
              <a:t>Нравственность -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это внутренняя установка индивида действовать согласно своей совести и свободной воле.</a:t>
            </a:r>
            <a:endParaRPr lang="ru-RU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6851104" cy="3384376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00FF"/>
                </a:solidFill>
              </a:rPr>
              <a:t>ЦЕЛЬ: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у детей устойчивого интереса к общению с детской книгой.</a:t>
            </a:r>
            <a:endParaRPr lang="ru-RU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0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6048672" cy="403244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Задачи:</a:t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Развивать  у дошкольников социально-нравственные качества через ознакомление с художественной литературой;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Учить детей уважать книгу, бережно относиться к ней;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Вырабатывать потребность ежедневного общения с художественной литературой;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Обратить внимание родителей к проблеме «не читающей нации».</a:t>
            </a:r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endParaRPr lang="ru-RU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4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896544" cy="63367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Чтение книги – особый вид деятельности, относящийся к одному из средств формирования Человека в Человеке.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>
                <a:solidFill>
                  <a:srgbClr val="7030A0"/>
                </a:solidFill>
              </a:rPr>
              <a:t/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Взрослые должны удерживать позиции книги в духовном мире детей.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Забота о детском чтении – это забота о будущем России и поэтому надо осознать проблему чтения, как общегосударственную проблему развития культуры, науки, благосостояния нации.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6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556792"/>
            <a:ext cx="7772400" cy="468052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Улучшение показателей сформировавшихся  нравственных качеств у детей среднего дошкольного возраста.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Развивать у дошкольников умение вежливо общаться друг с другом и окружающими их людьми.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Поддерживать и развивать проявления гуманности в поведении детей.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6"/>
            <a:ext cx="6417734" cy="1296144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ОЖИДАЕМЫЕ  РЕЗУЛЬТАТЫ:</a:t>
            </a:r>
          </a:p>
          <a:p>
            <a:endParaRPr lang="ru-RU" sz="3200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9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528</TotalTime>
  <Words>380</Words>
  <Application>Microsoft Office PowerPoint</Application>
  <PresentationFormat>Экран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ПРОЕКТ:  «Педагогические основы использования художественной литературы в социально-нравственном воспитании ребёнка среднего дошкольного возраста»</vt:lpstr>
      <vt:lpstr>УЧАСТНИКИ ПРОЕКТА: дети среднего дошкольного возраста, воспитатели, родители, музыкальный руководитель.  СРОК РЕАЛИЗАЦИИ:  ноябрь 2014г. – май 2015г.</vt:lpstr>
      <vt:lpstr>ПРЕДМЕТ ИССЛЕДОВАНИЯ: влияние сказки на формирование социально-нравственных качеств у дошкольников.</vt:lpstr>
      <vt:lpstr>АКТУАЛЬНОСТЬ: В настоящее время возникла серьёзная проблема: у детей падает интерес к книге. Уже в дошкольном возрасте её место занимает телевидение, компьютерные игры, другие технические средства, которые во многих случаях не могут заменить книгу.  Проблема социально-нравственного развития и воспитания детей дошкольного возраста в настоящее время актуализируется сложившейся ситуацией в современном обществе. Возникший ценностный вакуум, бездуховность, обусловленная отчуждением человека от культуры как способа сохранения и передачи ценностей, ведут к проявлению безнравственности и ставят общество перед опасностью моральной деградации  </vt:lpstr>
      <vt:lpstr>ОБЩИЕ ПОНЯТИЯ: Социализация - процесс усвоения индивидом образцом поведения, психологических установок, социальных норм и ценностей, знаний, навыков, позволяющих ему успешно функционировать в обществе. Нравственность - это внутренняя установка индивида действовать согласно своей совести и свободной воле.</vt:lpstr>
      <vt:lpstr>ЦЕЛЬ:  формирование у детей устойчивого интереса к общению с детской книгой.</vt:lpstr>
      <vt:lpstr>Задачи: 1. Развивать  у дошкольников социально-нравственные качества через ознакомление с художественной литературой; 2. Учить детей уважать книгу, бережно относиться к ней; 3. Вырабатывать потребность ежедневного общения с художественной литературой; 4. Обратить внимание родителей к проблеме «не читающей нации».  </vt:lpstr>
      <vt:lpstr>Чтение книги – особый вид деятельности, относящийся к одному из средств формирования Человека в Человеке.  Взрослые должны удерживать позиции книги в духовном мире детей. Забота о детском чтении – это забота о будущем России и поэтому надо осознать проблему чтения, как общегосударственную проблему развития культуры, науки, благосостояния нации.</vt:lpstr>
      <vt:lpstr>- Улучшение показателей сформировавшихся  нравственных качеств у детей среднего дошкольного возраста.  - Развивать у дошкольников умение вежливо общаться друг с другом и окружающими их людьми.  - Поддерживать и развивать проявления гуманности в поведении детей.</vt:lpstr>
      <vt:lpstr>- Подготовительный; - - Основной;  - Заключительный.</vt:lpstr>
      <vt:lpstr>1. Изучение литературы по данной теме.  2. Изучение современных требований к содержанию и организации тетрализованной деятельности дошкольников.  3. Анкетирование родителей.  4. Изучение возможности участия родителей в реализации проекта.</vt:lpstr>
      <vt:lpstr>       ПУТИ РЕАЛИЗАЦИИ ПРОЕКТА:</vt:lpstr>
      <vt:lpstr>ФОРМЫ РАБОТЫ С ДЕТЬМИ:  - знакомство детей со сказкой (чтение, рассказывание, рассматривание иллюстраций, видеозаписи); - показ сказки детьми старшей группы;  - пересказ детьми содержание сказки, настольный театр, подвижные игры с персонажами сказок; - разыгрывание сюжетов из сказок, игры-драматизации, тетрализованные игры.</vt:lpstr>
      <vt:lpstr>ЭТАПЫ РАБОТЫ С ДЕТЬМИ:</vt:lpstr>
      <vt:lpstr>Этапы работы:</vt:lpstr>
      <vt:lpstr>    ЭТАПЫ РАБОТЫ:</vt:lpstr>
      <vt:lpstr>СОДЕРЖАНИЕ ДЕЯТЕЛЬНОСТИ ПЕДАГОГА С ДЕТЬМИ:  - дидактические игры по сказкам; - тетрализованная деятельность с использованием различных театров; - использование компьютерных технологий; - обогащение предметно-развивающей среды различными видами театра:  пальчиковый, би-ба-бо, настольный, театр резиновых игрушек, шапки-маски.</vt:lpstr>
      <vt:lpstr>Содержание деятельности педагога с детьми:</vt:lpstr>
      <vt:lpstr>Содержание деятельности педагога с детьми:</vt:lpstr>
      <vt:lpstr>Использование компьютерных технологий:</vt:lpstr>
      <vt:lpstr>Обогащение предметно-развивающей среды:</vt:lpstr>
      <vt:lpstr>1. Выпуск буклета для родителей.  2. Анкетирование родителей.  3. Совместные мероприятия: рисунки по сказкам, стенгазеты, помощь в изготовлении атрибутов.  4. Демонстрационный материал ( оформление папки-передвижки «Роль сказки в жизни ребёнка»).  5. Совместное посещение кукольного театра.</vt:lpstr>
      <vt:lpstr>РАБОТА С РОДИТЕЛЯМИ:</vt:lpstr>
      <vt:lpstr>Заключительный этап – анализ и обобщение теоретических и практических материалов полученных в результате исследования.</vt:lpstr>
      <vt:lpstr>1. Зимина, И. Народная сказка в системе воспитания дошкольников/ И. Зимина // Дошкольное воспитание. – 2005. - №5. – с. 31-32; 2. Калунина, Е. Воспитание сказкой / Е. Калунина // Ребёнок в детском саду. – 2002. - №5. – с.73; 3. Козлова, С.А. Нравственное воспитание детей в современном мире/ С. А. Козлова//Дошкольное воспитание. – 2010. - №9; 4. Нравственно-эстетическое воспитание ребёнка в детском саду./Ветлугина Н.А., Казакова Т.Г. И др., Под редакцией Ветлугиной Н.А.; 5. Островская Л.Ф. Беседы с родителями о нравственном воспитании дошкольника: учебное пособие – М., 2007. – с.143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73</cp:revision>
  <dcterms:modified xsi:type="dcterms:W3CDTF">2015-03-09T21:19:22Z</dcterms:modified>
</cp:coreProperties>
</file>