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300" r:id="rId3"/>
    <p:sldId id="29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034" y="-14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821-3AD4-48D1-B27A-783CFA253E35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7B5E-77C1-48B0-969D-9AF130FFC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821-3AD4-48D1-B27A-783CFA253E35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7B5E-77C1-48B0-969D-9AF130FFC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821-3AD4-48D1-B27A-783CFA253E35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7B5E-77C1-48B0-969D-9AF130FFC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821-3AD4-48D1-B27A-783CFA253E35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7B5E-77C1-48B0-969D-9AF130FFC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821-3AD4-48D1-B27A-783CFA253E35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7B5E-77C1-48B0-969D-9AF130FFC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821-3AD4-48D1-B27A-783CFA253E35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7B5E-77C1-48B0-969D-9AF130FFC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821-3AD4-48D1-B27A-783CFA253E35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7B5E-77C1-48B0-969D-9AF130FFC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821-3AD4-48D1-B27A-783CFA253E35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7B5E-77C1-48B0-969D-9AF130FFC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821-3AD4-48D1-B27A-783CFA253E35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7B5E-77C1-48B0-969D-9AF130FFC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821-3AD4-48D1-B27A-783CFA253E35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7B5E-77C1-48B0-969D-9AF130FFC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821-3AD4-48D1-B27A-783CFA253E35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7B5E-77C1-48B0-969D-9AF130FFC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F4821-3AD4-48D1-B27A-783CFA253E35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07B5E-77C1-48B0-969D-9AF130FFC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Сундук со сказками. Диск 6 - Эдуард Рене Лабулэ де Лефевр. - Сказки - Аудиокниги - Скачать бесплатно - Детский портал Leon4ik.В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picture.tomsk.ru &quot; Image View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67</cp:revision>
  <dcterms:created xsi:type="dcterms:W3CDTF">2014-02-10T14:03:39Z</dcterms:created>
  <dcterms:modified xsi:type="dcterms:W3CDTF">2015-02-06T04:54:16Z</dcterms:modified>
</cp:coreProperties>
</file>