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1A405C-3EA5-4292-9C80-5EAD83BA82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243918" cy="250033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Государственное бюджетное общеобразовательное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учреждение Самарской области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основная общеобразовательная школа № 9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города </a:t>
            </a:r>
            <a:r>
              <a:rPr lang="ru-RU" sz="1400" dirty="0" err="1" smtClean="0">
                <a:latin typeface="Arial Black" pitchFamily="34" charset="0"/>
              </a:rPr>
              <a:t>новокуйбышевск</a:t>
            </a:r>
            <a:r>
              <a:rPr lang="ru-RU" sz="1400" dirty="0" smtClean="0">
                <a:latin typeface="Arial Black" pitchFamily="34" charset="0"/>
              </a:rPr>
              <a:t> самарской области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структурное подразделение » Детский сад « Родничок»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/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«Спорт – это здоровье»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72074"/>
            <a:ext cx="4500594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Подготовила воспитатель:</a:t>
            </a:r>
          </a:p>
          <a:p>
            <a:r>
              <a:rPr lang="ru-RU" sz="2000" b="1" dirty="0" smtClean="0">
                <a:latin typeface="Arial Black" pitchFamily="34" charset="0"/>
              </a:rPr>
              <a:t>Казанкова Вера Викторовна  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Девиз олимпиады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деви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215238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Флаг олимпиады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Содержимое 3" descr="фла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00924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Талисман олимпиады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Сочи 2014 год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3434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Талисман – часть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олимпийской символики,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обязательный атрибут.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Он отражает дух того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города, где будут игры.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Талисман должен быть с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запоминающимся именем,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</a:rPr>
              <a:t>яркой личностью.</a:t>
            </a: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6" name="Содержимое 5" descr="соч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214842" cy="43577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Доставка олимпийского огня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переда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3"/>
            <a:ext cx="3500462" cy="22145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3434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Факел Олимпийского огня 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несут бегуны, передавая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друг другу по эстафете.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Зажгут его во время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открытия и он будет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гореть непрерывно до 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окончания игр.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бег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3571900" cy="2447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Сочи – столица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олимпийских игр 2014 года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Arial Black" pitchFamily="34" charset="0"/>
              </a:rPr>
              <a:t>      Ледовый дворец                        Олимпийские кольца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  <a:r>
              <a:rPr lang="ru-RU" sz="6200" b="1" dirty="0" smtClean="0">
                <a:latin typeface="Arial Black" pitchFamily="34" charset="0"/>
              </a:rPr>
              <a:t>Стадион                                       Гостиница 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</a:p>
          <a:p>
            <a:pPr>
              <a:buNone/>
            </a:pP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ледовый двор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3"/>
            <a:ext cx="3071834" cy="1857387"/>
          </a:xfrm>
          <a:prstGeom prst="rect">
            <a:avLst/>
          </a:prstGeom>
        </p:spPr>
      </p:pic>
      <p:pic>
        <p:nvPicPr>
          <p:cNvPr id="6" name="Рисунок 5" descr="олимпийские коль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00241"/>
            <a:ext cx="3143272" cy="1785949"/>
          </a:xfrm>
          <a:prstGeom prst="rect">
            <a:avLst/>
          </a:prstGeom>
        </p:spPr>
      </p:pic>
      <p:pic>
        <p:nvPicPr>
          <p:cNvPr id="7" name="Рисунок 6" descr="стади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256"/>
            <a:ext cx="3214710" cy="1785950"/>
          </a:xfrm>
          <a:prstGeom prst="rect">
            <a:avLst/>
          </a:prstGeom>
        </p:spPr>
      </p:pic>
      <p:pic>
        <p:nvPicPr>
          <p:cNvPr id="8" name="Рисунок 7" descr="гости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286257"/>
            <a:ext cx="3143272" cy="17859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Зимние олимпийские игры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Хоккей                      Лыжи                    Коньки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Фигурное катание           Санный спорт 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бег на коньках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00241"/>
            <a:ext cx="2643206" cy="1928825"/>
          </a:xfrm>
          <a:prstGeom prst="rect">
            <a:avLst/>
          </a:prstGeom>
        </p:spPr>
      </p:pic>
      <p:pic>
        <p:nvPicPr>
          <p:cNvPr id="5" name="Рисунок 4" descr="лыж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000240"/>
            <a:ext cx="2476509" cy="1928826"/>
          </a:xfrm>
          <a:prstGeom prst="rect">
            <a:avLst/>
          </a:prstGeom>
        </p:spPr>
      </p:pic>
      <p:pic>
        <p:nvPicPr>
          <p:cNvPr id="6" name="Рисунок 5" descr="хоккеис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2000241"/>
            <a:ext cx="2428891" cy="1928825"/>
          </a:xfrm>
          <a:prstGeom prst="rect">
            <a:avLst/>
          </a:prstGeom>
        </p:spPr>
      </p:pic>
      <p:pic>
        <p:nvPicPr>
          <p:cNvPr id="7" name="Рисунок 6" descr="са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86256"/>
            <a:ext cx="3071834" cy="1785950"/>
          </a:xfrm>
          <a:prstGeom prst="rect">
            <a:avLst/>
          </a:prstGeom>
        </p:spPr>
      </p:pic>
      <p:pic>
        <p:nvPicPr>
          <p:cNvPr id="8" name="Рисунок 7" descr="фигурист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286256"/>
            <a:ext cx="3214710" cy="17859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Летние олимпийские игры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   Футбол                Бокс               Плавание         Атлетика </a:t>
            </a: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   Фехтование                    Борьба                 Гимнастика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4" name="Рисунок 3" descr="iборь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4143380"/>
            <a:ext cx="2238384" cy="1428759"/>
          </a:xfrm>
          <a:prstGeom prst="rect">
            <a:avLst/>
          </a:prstGeom>
        </p:spPr>
      </p:pic>
      <p:pic>
        <p:nvPicPr>
          <p:cNvPr id="5" name="Рисунок 4" descr="бо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000241"/>
            <a:ext cx="2214578" cy="1571636"/>
          </a:xfrm>
          <a:prstGeom prst="rect">
            <a:avLst/>
          </a:prstGeom>
        </p:spPr>
      </p:pic>
      <p:pic>
        <p:nvPicPr>
          <p:cNvPr id="6" name="Рисунок 5" descr="фектов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4143380"/>
            <a:ext cx="2286015" cy="1357323"/>
          </a:xfrm>
          <a:prstGeom prst="rect">
            <a:avLst/>
          </a:prstGeom>
        </p:spPr>
      </p:pic>
      <p:pic>
        <p:nvPicPr>
          <p:cNvPr id="7" name="Рисунок 6" descr="футболист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000240"/>
            <a:ext cx="2000264" cy="1571636"/>
          </a:xfrm>
          <a:prstGeom prst="rect">
            <a:avLst/>
          </a:prstGeom>
        </p:spPr>
      </p:pic>
      <p:pic>
        <p:nvPicPr>
          <p:cNvPr id="8" name="Рисунок 7" descr="плавани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000241"/>
            <a:ext cx="2214578" cy="1571636"/>
          </a:xfrm>
          <a:prstGeom prst="rect">
            <a:avLst/>
          </a:prstGeom>
        </p:spPr>
      </p:pic>
      <p:pic>
        <p:nvPicPr>
          <p:cNvPr id="9" name="Рисунок 8" descr="художественна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143379"/>
            <a:ext cx="2643206" cy="1428761"/>
          </a:xfrm>
          <a:prstGeom prst="rect">
            <a:avLst/>
          </a:prstGeom>
        </p:spPr>
      </p:pic>
      <p:pic>
        <p:nvPicPr>
          <p:cNvPr id="10" name="Рисунок 9" descr="легкая атлети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2000240"/>
            <a:ext cx="2000264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«Найди ошибки»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Содержимое 5" descr="воро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3"/>
            <a:ext cx="1643074" cy="1500197"/>
          </a:xfrm>
        </p:spPr>
      </p:pic>
      <p:pic>
        <p:nvPicPr>
          <p:cNvPr id="7" name="Содержимое 6" descr="клюш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0232" y="1571613"/>
            <a:ext cx="1714512" cy="1500197"/>
          </a:xfrm>
        </p:spPr>
      </p:pic>
      <p:pic>
        <p:nvPicPr>
          <p:cNvPr id="8" name="Рисунок 7" descr="шайб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214686"/>
            <a:ext cx="1857388" cy="1571637"/>
          </a:xfrm>
          <a:prstGeom prst="rect">
            <a:avLst/>
          </a:prstGeom>
        </p:spPr>
      </p:pic>
      <p:pic>
        <p:nvPicPr>
          <p:cNvPr id="9" name="Рисунок 8" descr="шле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143248"/>
            <a:ext cx="1714512" cy="1571636"/>
          </a:xfrm>
          <a:prstGeom prst="rect">
            <a:avLst/>
          </a:prstGeom>
        </p:spPr>
      </p:pic>
      <p:pic>
        <p:nvPicPr>
          <p:cNvPr id="10" name="Рисунок 9" descr="черны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4857760"/>
            <a:ext cx="1714511" cy="1714511"/>
          </a:xfrm>
          <a:prstGeom prst="rect">
            <a:avLst/>
          </a:prstGeom>
        </p:spPr>
      </p:pic>
      <p:pic>
        <p:nvPicPr>
          <p:cNvPr id="11" name="Рисунок 10" descr="ракет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857760"/>
            <a:ext cx="1643074" cy="1714511"/>
          </a:xfrm>
          <a:prstGeom prst="rect">
            <a:avLst/>
          </a:prstGeom>
        </p:spPr>
      </p:pic>
      <p:pic>
        <p:nvPicPr>
          <p:cNvPr id="12" name="Рисунок 11" descr="мяч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1571613"/>
            <a:ext cx="1857388" cy="1500197"/>
          </a:xfrm>
          <a:prstGeom prst="rect">
            <a:avLst/>
          </a:prstGeom>
        </p:spPr>
      </p:pic>
      <p:pic>
        <p:nvPicPr>
          <p:cNvPr id="13" name="Рисунок 12" descr="обувь футбол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1571612"/>
            <a:ext cx="2000264" cy="1500198"/>
          </a:xfrm>
          <a:prstGeom prst="rect">
            <a:avLst/>
          </a:prstGeom>
        </p:spPr>
      </p:pic>
      <p:pic>
        <p:nvPicPr>
          <p:cNvPr id="14" name="Рисунок 13" descr="гетры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752" y="4857760"/>
            <a:ext cx="1785949" cy="1714512"/>
          </a:xfrm>
          <a:prstGeom prst="rect">
            <a:avLst/>
          </a:prstGeom>
        </p:spPr>
      </p:pic>
      <p:pic>
        <p:nvPicPr>
          <p:cNvPr id="15" name="Рисунок 14" descr="шорты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454" y="3286124"/>
            <a:ext cx="2000263" cy="1428759"/>
          </a:xfrm>
          <a:prstGeom prst="rect">
            <a:avLst/>
          </a:prstGeom>
        </p:spPr>
      </p:pic>
      <p:pic>
        <p:nvPicPr>
          <p:cNvPr id="16" name="Рисунок 15" descr="футболка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3214686"/>
            <a:ext cx="1643074" cy="1500197"/>
          </a:xfrm>
          <a:prstGeom prst="rect">
            <a:avLst/>
          </a:prstGeom>
        </p:spPr>
      </p:pic>
      <p:pic>
        <p:nvPicPr>
          <p:cNvPr id="17" name="Рисунок 16" descr="перчатка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454" y="4857760"/>
            <a:ext cx="2000263" cy="17859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Спасибо за внимание!</a:t>
            </a:r>
            <a:endParaRPr lang="ru-RU" sz="4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Физкультура и спорт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191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Физкультурой могут заниматься все.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Спортом может заниматься самый сильный, крепкий, здоровый.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6" name="Рисунок 5" descr="спортивная 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714624"/>
            <a:ext cx="3714776" cy="3929085"/>
          </a:xfrm>
          <a:prstGeom prst="rect">
            <a:avLst/>
          </a:prstGeom>
        </p:spPr>
      </p:pic>
      <p:pic>
        <p:nvPicPr>
          <p:cNvPr id="7" name="Рисунок 6" descr="бег на коньках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14624"/>
            <a:ext cx="3929090" cy="392908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Как стать спортсменом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физкультур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857652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343400" cy="4038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-Любить физкультуру.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-Каждое утро делать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зарядку.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-Укреплять свои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мышцы.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-Закаляться.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Если не будешь дружить с физкультурой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Слабый             </a:t>
            </a: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Грустный</a:t>
            </a: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Плохой аппети</a:t>
            </a:r>
            <a:r>
              <a:rPr lang="ru-RU" sz="2000" dirty="0" smtClean="0">
                <a:latin typeface="Arial Black" pitchFamily="34" charset="0"/>
              </a:rPr>
              <a:t>т</a:t>
            </a: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Часто болеющий</a:t>
            </a: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9" name="Рисунок 8" descr="не 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71679"/>
            <a:ext cx="2786082" cy="1785950"/>
          </a:xfrm>
          <a:prstGeom prst="rect">
            <a:avLst/>
          </a:prstGeom>
        </p:spPr>
      </p:pic>
      <p:pic>
        <p:nvPicPr>
          <p:cNvPr id="10" name="Рисунок 9" descr="часто боле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643446"/>
            <a:ext cx="2857520" cy="1857388"/>
          </a:xfrm>
          <a:prstGeom prst="rect">
            <a:avLst/>
          </a:prstGeom>
        </p:spPr>
      </p:pic>
      <p:pic>
        <p:nvPicPr>
          <p:cNvPr id="11" name="Рисунок 10" descr="ничего не получаетс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643446"/>
            <a:ext cx="2714644" cy="1857388"/>
          </a:xfrm>
          <a:prstGeom prst="rect">
            <a:avLst/>
          </a:prstGeom>
        </p:spPr>
      </p:pic>
      <p:pic>
        <p:nvPicPr>
          <p:cNvPr id="12" name="Рисунок 11" descr="слаб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071679"/>
            <a:ext cx="2714644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Физкультминутка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на плечи руки ставим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Начинаем их вращать,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Так осанку мы исправим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Раз, два, три, четыре, пять.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Руки ставим перед грудью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В стороны разводим.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зарядку делать будем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При любой погоде.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Руку правую поднимем,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А другую вниз опустим,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меняем их местами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Плавно двигаем руками.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А теперь давайте вместе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Пошагаем мы на месте.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детский сад 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4488"/>
            <a:ext cx="4138642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Олимпийские игры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олимпийский огонь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071966" cy="46434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Устав от разрушительной войны,  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Мудрец </a:t>
            </a:r>
            <a:r>
              <a:rPr lang="ru-RU" sz="1800" b="1" dirty="0" err="1" smtClean="0">
                <a:latin typeface="Arial Black" pitchFamily="34" charset="0"/>
              </a:rPr>
              <a:t>Ифит</a:t>
            </a:r>
            <a:r>
              <a:rPr lang="ru-RU" sz="1800" b="1" dirty="0" smtClean="0">
                <a:latin typeface="Arial Black" pitchFamily="34" charset="0"/>
              </a:rPr>
              <a:t>, Элиды царь,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Владыка греческого края,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Заставил воинов всех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Вложить оружия в ножны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И состязаться не в пролитье крови,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А в ловкости и силе,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Чтобы свое величье утверждать.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И засиял огонь Олимпа,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Явивший миру чемпионов.</a:t>
            </a:r>
          </a:p>
          <a:p>
            <a:pPr>
              <a:buNone/>
            </a:pPr>
            <a:endParaRPr lang="ru-RU" sz="1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Эмблема Олимпийских игр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эмблем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4214842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14554"/>
            <a:ext cx="4343400" cy="4081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Пять олимпийских колец-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Знак дружбы и единства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Спортсменов пяти континентов.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Голубое кольцо- Европа,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Желтое – Азия,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Черное – Африка,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Зеленое – Австралия,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Красное – Америка.</a:t>
            </a:r>
            <a:endParaRPr lang="ru-RU" sz="18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Континенты на глобусе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Содержимое 5" descr="матер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858048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Символ олимпийских игр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3434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Огонь зажигается в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Олимпии( Греция), за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несколько месяцев до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открытия Олимпиады.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Зажигают его с помощью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параболического зеркала,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фокусирующего лучи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солнца.</a:t>
            </a:r>
            <a:endParaRPr lang="ru-RU" sz="1800" b="1" dirty="0">
              <a:latin typeface="Arial Black" pitchFamily="34" charset="0"/>
            </a:endParaRPr>
          </a:p>
        </p:txBody>
      </p:sp>
      <p:pic>
        <p:nvPicPr>
          <p:cNvPr id="8" name="Содержимое 7" descr="зажигают ого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786214" cy="435771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376</Words>
  <Application>Microsoft Office PowerPoint</Application>
  <PresentationFormat>Экран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Государственное бюджетное общеобразовательное учреждение Самарской области основная общеобразовательная школа № 9 города новокуйбышевск самарской области структурное подразделение » Детский сад « Родничок»  «Спорт – это здоровье»</vt:lpstr>
      <vt:lpstr>Физкультура и спорт</vt:lpstr>
      <vt:lpstr>Как стать спортсменом</vt:lpstr>
      <vt:lpstr>Если не будешь дружить с физкультурой</vt:lpstr>
      <vt:lpstr>Физкультминутка</vt:lpstr>
      <vt:lpstr>Олимпийские игры</vt:lpstr>
      <vt:lpstr>Эмблема Олимпийских игр</vt:lpstr>
      <vt:lpstr>Континенты на глобусе</vt:lpstr>
      <vt:lpstr>Символ олимпийских игр</vt:lpstr>
      <vt:lpstr>Девиз олимпиады</vt:lpstr>
      <vt:lpstr>Флаг олимпиады</vt:lpstr>
      <vt:lpstr>Талисман олимпиады Сочи 2014 год</vt:lpstr>
      <vt:lpstr>Доставка олимпийского огня</vt:lpstr>
      <vt:lpstr>Сочи – столица  олимпийских игр 2014 года</vt:lpstr>
      <vt:lpstr>Зимние олимпийские игры</vt:lpstr>
      <vt:lpstr>Летние олимпийские игры</vt:lpstr>
      <vt:lpstr>«Найди ошибки»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 – это здоровье»</dc:title>
  <dc:creator>вера</dc:creator>
  <cp:lastModifiedBy>вера</cp:lastModifiedBy>
  <cp:revision>25</cp:revision>
  <dcterms:created xsi:type="dcterms:W3CDTF">2013-11-23T15:55:37Z</dcterms:created>
  <dcterms:modified xsi:type="dcterms:W3CDTF">2013-11-26T04:11:09Z</dcterms:modified>
</cp:coreProperties>
</file>