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A60568-C32B-4E43-B4C5-22861B2D94DA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FDDE51-1238-4AEF-A1C3-147E1A20FF8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60648"/>
            <a:ext cx="6408384" cy="10081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Новогодний утренник с участием родителей </a:t>
            </a:r>
          </a:p>
          <a:p>
            <a:pPr algn="ctr"/>
            <a:r>
              <a:rPr lang="ru-RU" dirty="0" smtClean="0"/>
              <a:t>«Новогоднее волшебство»</a:t>
            </a:r>
            <a:endParaRPr lang="ru-RU" dirty="0"/>
          </a:p>
        </p:txBody>
      </p:sp>
      <p:pic>
        <p:nvPicPr>
          <p:cNvPr id="4" name="Рисунок 3" descr="IMG_017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936" y="1556792"/>
            <a:ext cx="2459765" cy="1844824"/>
          </a:xfrm>
          <a:prstGeom prst="rect">
            <a:avLst/>
          </a:prstGeom>
        </p:spPr>
      </p:pic>
      <p:pic>
        <p:nvPicPr>
          <p:cNvPr id="5" name="Рисунок 4" descr="IMG_017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44208" y="1196752"/>
            <a:ext cx="2459765" cy="1844824"/>
          </a:xfrm>
          <a:prstGeom prst="rect">
            <a:avLst/>
          </a:prstGeom>
        </p:spPr>
      </p:pic>
      <p:pic>
        <p:nvPicPr>
          <p:cNvPr id="6" name="Рисунок 5" descr="IMG_016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92080" y="3356992"/>
            <a:ext cx="3707904" cy="2780928"/>
          </a:xfrm>
          <a:prstGeom prst="rect">
            <a:avLst/>
          </a:prstGeom>
        </p:spPr>
      </p:pic>
      <p:pic>
        <p:nvPicPr>
          <p:cNvPr id="8" name="Рисунок 7" descr="IMG_017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131840" y="3645024"/>
            <a:ext cx="2363755" cy="1772816"/>
          </a:xfrm>
          <a:prstGeom prst="rect">
            <a:avLst/>
          </a:prstGeom>
        </p:spPr>
      </p:pic>
      <p:pic>
        <p:nvPicPr>
          <p:cNvPr id="9" name="Рисунок 8" descr="IMG_018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67544" y="1196752"/>
            <a:ext cx="3419872" cy="2564904"/>
          </a:xfrm>
          <a:prstGeom prst="rect">
            <a:avLst/>
          </a:prstGeom>
        </p:spPr>
      </p:pic>
      <p:pic>
        <p:nvPicPr>
          <p:cNvPr id="10" name="Рисунок 9" descr="IMG_0183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51520" y="4149080"/>
            <a:ext cx="3035829" cy="22768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</cp:revision>
  <dcterms:created xsi:type="dcterms:W3CDTF">2015-03-05T17:13:17Z</dcterms:created>
  <dcterms:modified xsi:type="dcterms:W3CDTF">2015-03-05T17:19:17Z</dcterms:modified>
</cp:coreProperties>
</file>