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6" r:id="rId5"/>
    <p:sldId id="259" r:id="rId6"/>
    <p:sldId id="260" r:id="rId7"/>
    <p:sldId id="267" r:id="rId8"/>
    <p:sldId id="261" r:id="rId9"/>
    <p:sldId id="262" r:id="rId10"/>
    <p:sldId id="268" r:id="rId11"/>
    <p:sldId id="269" r:id="rId12"/>
    <p:sldId id="263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B3A0-0078-4C85-9B27-188E079AE8D0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F0DE-2585-43A8-8056-B1F1E7778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B3A0-0078-4C85-9B27-188E079AE8D0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F0DE-2585-43A8-8056-B1F1E7778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B3A0-0078-4C85-9B27-188E079AE8D0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F0DE-2585-43A8-8056-B1F1E7778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B3A0-0078-4C85-9B27-188E079AE8D0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F0DE-2585-43A8-8056-B1F1E7778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B3A0-0078-4C85-9B27-188E079AE8D0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F0DE-2585-43A8-8056-B1F1E7778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B3A0-0078-4C85-9B27-188E079AE8D0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F0DE-2585-43A8-8056-B1F1E7778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B3A0-0078-4C85-9B27-188E079AE8D0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F0DE-2585-43A8-8056-B1F1E7778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B3A0-0078-4C85-9B27-188E079AE8D0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F0DE-2585-43A8-8056-B1F1E7778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B3A0-0078-4C85-9B27-188E079AE8D0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F0DE-2585-43A8-8056-B1F1E7778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B3A0-0078-4C85-9B27-188E079AE8D0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F0DE-2585-43A8-8056-B1F1E7778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B3A0-0078-4C85-9B27-188E079AE8D0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8F0DE-2585-43A8-8056-B1F1E7778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6B3A0-0078-4C85-9B27-188E079AE8D0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8F0DE-2585-43A8-8056-B1F1E7778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5;&#1088;&#1077;&#1079;&#1077;&#1085;&#1090;&#1072;&#1094;&#1080;&#1080;\&#1055;&#1091;&#1090;&#1077;&#1096;&#1077;&#1089;&#1090;&#1074;%20&#1087;&#1086;%20&#1074;&#1088;&#1077;&#1084;&#1077;&#1085;&#1072;&#1084;%20&#1075;&#1086;&#1076;&#1072;\&#1078;&#1072;&#1074;&#1086;&#1088;&#1086;&#1085;.mp3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5;&#1088;&#1077;&#1079;&#1077;&#1085;&#1090;&#1072;&#1094;&#1080;&#1080;\&#1055;&#1091;&#1090;&#1077;&#1096;&#1077;&#1089;&#1090;&#1074;%20&#1087;&#1086;%20&#1074;&#1088;&#1077;&#1084;&#1077;&#1085;&#1072;&#1084;%20&#1075;&#1086;&#1076;&#1072;\&#1083;&#1077;&#1090;&#1086;.mp3" TargetMode="Externa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5;&#1088;&#1077;&#1079;&#1077;&#1085;&#1090;&#1072;&#1094;&#1080;&#1080;\&#1055;&#1091;&#1090;&#1077;&#1096;&#1077;&#1089;&#1090;&#1074;%20&#1087;&#1086;%20&#1074;&#1088;&#1077;&#1084;&#1077;&#1085;&#1072;&#1084;%20&#1075;&#1086;&#1076;&#1072;\Antonio_Vivaldi_Antonio_Vivaldi_-_Zima_-_II._Largo_(iPlayer.fm).mp3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5;&#1088;&#1077;&#1079;&#1077;&#1085;&#1090;&#1072;&#1094;&#1080;&#1080;\&#1055;&#1091;&#1090;&#1077;&#1096;&#1077;&#1089;&#1090;&#1074;%20&#1087;&#1086;%20&#1074;&#1088;&#1077;&#1084;&#1077;&#1085;&#1072;&#1084;%20&#1075;&#1086;&#1076;&#1072;\&#1086;&#1089;&#1077;&#1085;&#1100;%20&#1074;&#1080;&#1074;&#1072;&#1083;&#1100;&#1076;&#1080;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5;&#1088;&#1077;&#1079;&#1077;&#1085;&#1090;&#1072;&#1094;&#1080;&#1080;\&#1055;&#1091;&#1090;&#1077;&#1096;&#1077;&#1089;&#1090;&#1074;%20&#1087;&#1086;%20&#1074;&#1088;&#1077;&#1084;&#1077;&#1085;&#1072;&#1084;%20&#1075;&#1086;&#1076;&#1072;\&#1095;&#1072;&#1081;&#1082;%20&#1086;&#1089;&#1077;&#1085;&#1085;&#1103;&#1103;%20&#1087;&#1077;&#1089;&#1085;&#1103;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5;&#1088;&#1077;&#1079;&#1077;&#1085;&#1090;&#1072;&#1094;&#1080;&#1080;\&#1055;&#1091;&#1090;&#1077;&#1096;&#1077;&#1089;&#1090;&#1074;%20&#1087;&#1086;%20&#1074;&#1088;&#1077;&#1084;&#1077;&#1085;&#1072;&#1084;%20&#1075;&#1086;&#1076;&#1072;\&#1076;&#1077;&#1082;&#1072;&#1073;&#1088;&#1100;%20&#1089;&#1074;&#1103;&#1090;&#1082;&#1080;.mp3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5;&#1088;&#1077;&#1079;&#1077;&#1085;&#1090;&#1072;&#1094;&#1080;&#1080;\&#1055;&#1091;&#1090;&#1077;&#1096;&#1077;&#1089;&#1090;&#1074;%20&#1087;&#1086;%20&#1074;&#1088;&#1077;&#1084;&#1077;&#1085;&#1072;&#1084;%20&#1075;&#1086;&#1076;&#1072;\&#1087;&#1086;&#1076;&#1089;&#1085;&#1077;&#1078;.mp3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гра 14.03.2009 - Страница 8 - Форумы DozoR"/>
          <p:cNvPicPr>
            <a:picLocks noChangeAspect="1" noChangeArrowheads="1"/>
          </p:cNvPicPr>
          <p:nvPr/>
        </p:nvPicPr>
        <p:blipFill>
          <a:blip r:embed="rId2" cstate="print"/>
          <a:srcRect r="5113" b="90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Скачать весна, снег, цветы, природа, фото, обои, картинка #1…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НОВОСТИ 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жаворо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WoW - WoW JP"/>
          <p:cNvPicPr>
            <a:picLocks noChangeAspect="1" noChangeArrowheads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трава, бабочка, природа, одуванчики, Лето, цветы, фон картинки на рабочий стол скачать 1440x900 295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0717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47864" y="1052736"/>
            <a:ext cx="51845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C00000"/>
                </a:solidFill>
              </a:rPr>
              <a:t>Зеленеют луга в небе радуга-дуга.</a:t>
            </a:r>
          </a:p>
          <a:p>
            <a:pPr algn="ctr"/>
            <a:r>
              <a:rPr lang="ru-RU" sz="4000" b="1" i="1" dirty="0">
                <a:solidFill>
                  <a:srgbClr val="C00000"/>
                </a:solidFill>
              </a:rPr>
              <a:t>Солнцем озеро согрето всех зовет купаться лето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Worldwide Natural Landscapes Wallpapers, Backgrounds, Desktop, Wallpap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лет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8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IF &quot; Выпускные фотокниги, детские портреты, свадебные фотоальбомы, фотопланшеты, растровый, векторный, PNG, PSD, EPS, AI, JPEG,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140968"/>
            <a:ext cx="3234959" cy="345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lines - ka Lady winter 2010 - 320 - Смотреть на Мета Фото онлайн бесплатно - Best Masters of Photoshop - BAYAN - художник, фотош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32656"/>
            <a:ext cx="2771800" cy="30934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8 марта. Павел Рупасов ЛИТЗОНА - Территория Русской Литературной Державы!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7026" y="2959000"/>
            <a:ext cx="3776974" cy="389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4" name="Picture 8" descr="Что Томику больше подходит?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188640"/>
            <a:ext cx="2563022" cy="3212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ntonio_Vivaldi_Antonio_Vivaldi_-_Zima_-_II._Largo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Скачивание изображения: прожилки, яркость, осень 446443 / Разрешение: original / Раздел: Макро / HallPic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-2379803"/>
            <a:ext cx="7956376" cy="521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" dirty="0">
              <a:solidFill>
                <a:srgbClr val="55555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" dirty="0">
              <a:solidFill>
                <a:srgbClr val="55555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" dirty="0">
              <a:solidFill>
                <a:srgbClr val="55555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" dirty="0">
              <a:solidFill>
                <a:srgbClr val="55555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" dirty="0">
              <a:solidFill>
                <a:srgbClr val="55555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" dirty="0">
              <a:solidFill>
                <a:srgbClr val="55555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" dirty="0">
              <a:solidFill>
                <a:srgbClr val="55555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Пусты поля, мокнет земля,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Дождь поливает, когда это бывает? 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обои"/>
          <p:cNvPicPr>
            <a:picLocks noChangeAspect="1" noChangeArrowheads="1"/>
          </p:cNvPicPr>
          <p:nvPr/>
        </p:nvPicPr>
        <p:blipFill>
          <a:blip r:embed="rId3" cstate="print"/>
          <a:srcRect t="6250"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pic>
        <p:nvPicPr>
          <p:cNvPr id="3" name="осень вивальд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3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ohn Стоковые фото, иллюстрации и векторные изображения - Страница 225 Depositpho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чайк осенняя песн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9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Рерих Н.К. &quot;Ковер-самолет&quot; - Картины Рериха - Картины и художн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декабрь свят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8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Скачать новый год, снежинки, фото, обои, картинка #185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2132856"/>
            <a:ext cx="70567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rgbClr val="0070C0"/>
                </a:solidFill>
              </a:rPr>
              <a:t>Снег на полях, лёд на реках, вьюга гуляет – когда это бывает?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Снег, зимно, деревья в снегу, склон обои, фото, картинки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Снег, зимно, деревья в снегу, склон обои, фото, картинки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4" name="Picture 8" descr="быстрый конкурс. красивый пейзаж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Utair ивано франковск москва - Поиск авиа билетов / Специальные предложения"/>
          <p:cNvPicPr>
            <a:picLocks noChangeAspect="1" noChangeArrowheads="1"/>
          </p:cNvPicPr>
          <p:nvPr/>
        </p:nvPicPr>
        <p:blipFill>
          <a:blip r:embed="rId3" cstate="print"/>
          <a:srcRect b="6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подснеж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5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Обои фон, природа, ветки, весна 372648 / Раздел: Природа / HallPic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1124744"/>
            <a:ext cx="77768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/>
              <a:t>Зазвенели ручьи, прилетели грачи.</a:t>
            </a:r>
          </a:p>
          <a:p>
            <a:pPr algn="ctr"/>
            <a:r>
              <a:rPr lang="ru-RU" sz="4000" b="1" i="1" dirty="0"/>
              <a:t>В дом свой – улей – пчела</a:t>
            </a:r>
          </a:p>
          <a:p>
            <a:pPr algn="ctr"/>
            <a:r>
              <a:rPr lang="ru-RU" sz="4000" b="1" i="1" dirty="0"/>
              <a:t>Первый мёд принесла и расцвел подснежник.</a:t>
            </a:r>
          </a:p>
          <a:p>
            <a:pPr algn="ctr"/>
            <a:r>
              <a:rPr lang="ru-RU" sz="4000" b="1" i="1" dirty="0"/>
              <a:t>Кто скажет, кто знает, когда это бывает?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72</Words>
  <Application>Microsoft Office PowerPoint</Application>
  <PresentationFormat>Экран (4:3)</PresentationFormat>
  <Paragraphs>24</Paragraphs>
  <Slides>15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</dc:creator>
  <cp:lastModifiedBy>я</cp:lastModifiedBy>
  <cp:revision>12</cp:revision>
  <dcterms:created xsi:type="dcterms:W3CDTF">2014-08-10T18:34:38Z</dcterms:created>
  <dcterms:modified xsi:type="dcterms:W3CDTF">2014-08-17T16:28:00Z</dcterms:modified>
</cp:coreProperties>
</file>