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76" r:id="rId5"/>
    <p:sldId id="277" r:id="rId6"/>
    <p:sldId id="278" r:id="rId7"/>
    <p:sldId id="270" r:id="rId8"/>
    <p:sldId id="271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/>
          <a:lstStyle/>
          <a:p>
            <a:r>
              <a:rPr lang="ru-RU" dirty="0" smtClean="0"/>
              <a:t>Дидактическая игра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428868"/>
            <a:ext cx="6400800" cy="17526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Зоопарк</a:t>
            </a:r>
            <a:endParaRPr lang="ru-RU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831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9567"/>
            <a:ext cx="9144000" cy="321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eo_al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14356"/>
            <a:ext cx="2406626" cy="1957389"/>
          </a:xfrm>
          <a:prstGeom prst="rect">
            <a:avLst/>
          </a:prstGeom>
        </p:spPr>
      </p:pic>
      <p:pic>
        <p:nvPicPr>
          <p:cNvPr id="9" name="Рисунок 8" descr="жира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57166"/>
            <a:ext cx="1647825" cy="2771775"/>
          </a:xfrm>
          <a:prstGeom prst="rect">
            <a:avLst/>
          </a:prstGeom>
        </p:spPr>
      </p:pic>
      <p:pic>
        <p:nvPicPr>
          <p:cNvPr id="5" name="Содержимое 4" descr="0_3a8bd_190986da_XL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00760" y="4160837"/>
            <a:ext cx="2907992" cy="2697163"/>
          </a:xfrm>
        </p:spPr>
      </p:pic>
      <p:pic>
        <p:nvPicPr>
          <p:cNvPr id="6" name="Рисунок 5" descr="забор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1357298"/>
            <a:ext cx="2157426" cy="2157426"/>
          </a:xfrm>
          <a:prstGeom prst="rect">
            <a:avLst/>
          </a:prstGeom>
        </p:spPr>
      </p:pic>
      <p:pic>
        <p:nvPicPr>
          <p:cNvPr id="8" name="Рисунок 7" descr="slon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3214686"/>
            <a:ext cx="3381382" cy="3381382"/>
          </a:xfrm>
          <a:prstGeom prst="rect">
            <a:avLst/>
          </a:prstGeom>
        </p:spPr>
      </p:pic>
      <p:pic>
        <p:nvPicPr>
          <p:cNvPr id="14" name="Рисунок 13" descr="обе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2852"/>
            <a:ext cx="1692515" cy="1375168"/>
          </a:xfrm>
          <a:prstGeom prst="rect">
            <a:avLst/>
          </a:prstGeom>
        </p:spPr>
      </p:pic>
      <p:pic>
        <p:nvPicPr>
          <p:cNvPr id="17" name="Рисунок 16" descr="страус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942" y="571480"/>
            <a:ext cx="1461801" cy="2353747"/>
          </a:xfrm>
          <a:prstGeom prst="rect">
            <a:avLst/>
          </a:prstGeom>
        </p:spPr>
      </p:pic>
      <p:pic>
        <p:nvPicPr>
          <p:cNvPr id="20" name="Рисунок 19" descr="заборчик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57288" y="1571612"/>
            <a:ext cx="5072098" cy="1428760"/>
          </a:xfrm>
          <a:prstGeom prst="rect">
            <a:avLst/>
          </a:prstGeom>
        </p:spPr>
      </p:pic>
      <p:pic>
        <p:nvPicPr>
          <p:cNvPr id="11" name="Рисунок 10" descr="бегемот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57222" y="1928802"/>
            <a:ext cx="3238521" cy="2428892"/>
          </a:xfrm>
          <a:prstGeom prst="rect">
            <a:avLst/>
          </a:prstGeom>
        </p:spPr>
      </p:pic>
      <p:pic>
        <p:nvPicPr>
          <p:cNvPr id="12" name="Рисунок 11" descr="загруженное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884" y="2571744"/>
            <a:ext cx="1509714" cy="1476461"/>
          </a:xfrm>
          <a:prstGeom prst="rect">
            <a:avLst/>
          </a:prstGeom>
        </p:spPr>
      </p:pic>
      <p:pic>
        <p:nvPicPr>
          <p:cNvPr id="23" name="Рисунок 22" descr="0_500d2_dea9a28a_X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7572396" y="-142900"/>
            <a:ext cx="1773966" cy="2357430"/>
          </a:xfrm>
          <a:prstGeom prst="rect">
            <a:avLst/>
          </a:prstGeom>
        </p:spPr>
      </p:pic>
      <p:pic>
        <p:nvPicPr>
          <p:cNvPr id="25" name="Рисунок 24" descr="fb00948c853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43438" y="2357430"/>
            <a:ext cx="1857388" cy="721076"/>
          </a:xfrm>
          <a:prstGeom prst="rect">
            <a:avLst/>
          </a:prstGeom>
        </p:spPr>
      </p:pic>
      <p:pic>
        <p:nvPicPr>
          <p:cNvPr id="26" name="Рисунок 25" descr="552905a6623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8992" y="-285776"/>
            <a:ext cx="1571636" cy="16889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28596" y="6000768"/>
            <a:ext cx="3904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Опять мы в гостях в нашем зоопарке. </a:t>
            </a:r>
          </a:p>
          <a:p>
            <a:r>
              <a:rPr lang="ru-RU" dirty="0" smtClean="0"/>
              <a:t>Но тут произошло пополнение!.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 У </a:t>
            </a:r>
            <a:r>
              <a:rPr lang="ru-RU" dirty="0" err="1" smtClean="0"/>
              <a:t>лисы?...лисёнок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4433621" cy="4335964"/>
          </a:xfrm>
          <a:prstGeom prst="rect">
            <a:avLst/>
          </a:prstGeom>
        </p:spPr>
      </p:pic>
      <p:pic>
        <p:nvPicPr>
          <p:cNvPr id="5" name="Рисунок 4" descr="250px-Foxke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571876"/>
            <a:ext cx="2245909" cy="256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У  страуса?... страусёнок.</a:t>
            </a:r>
            <a:endParaRPr lang="ru-RU" dirty="0"/>
          </a:p>
        </p:txBody>
      </p:sp>
      <p:pic>
        <p:nvPicPr>
          <p:cNvPr id="4" name="Содержимое 3" descr="страу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928802"/>
            <a:ext cx="2247619" cy="3619048"/>
          </a:xfrm>
          <a:prstGeom prst="rect">
            <a:avLst/>
          </a:prstGeom>
        </p:spPr>
      </p:pic>
      <p:pic>
        <p:nvPicPr>
          <p:cNvPr id="5" name="Рисунок 4" descr="0_72b47_fbdeae4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643314"/>
            <a:ext cx="1904762" cy="17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слона?... слоненок.</a:t>
            </a:r>
            <a:endParaRPr lang="ru-RU" dirty="0"/>
          </a:p>
        </p:txBody>
      </p:sp>
      <p:pic>
        <p:nvPicPr>
          <p:cNvPr id="4" name="Содержимое 3" descr="slon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4525963" cy="4525963"/>
          </a:xfrm>
        </p:spPr>
      </p:pic>
      <p:pic>
        <p:nvPicPr>
          <p:cNvPr id="5" name="Рисунок 4" descr="слоне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571876"/>
            <a:ext cx="2409825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льва?...львенок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leo_al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4286250" cy="3486150"/>
          </a:xfrm>
        </p:spPr>
      </p:pic>
      <p:pic>
        <p:nvPicPr>
          <p:cNvPr id="7" name="Рисунок 6" descr="льве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9000"/>
            <a:ext cx="3516314" cy="202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Грамматический строй речи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/>
              <a:t>Д\у</a:t>
            </a:r>
            <a:r>
              <a:rPr lang="ru-RU" sz="2000" dirty="0" smtClean="0"/>
              <a:t> «детёныши»</a:t>
            </a:r>
          </a:p>
          <a:p>
            <a:r>
              <a:rPr lang="ru-RU" sz="2000" dirty="0" smtClean="0"/>
              <a:t> У льва  ? львёнок</a:t>
            </a:r>
          </a:p>
          <a:p>
            <a:r>
              <a:rPr lang="ru-RU" sz="2000" dirty="0" smtClean="0"/>
              <a:t>У страуса ? страусёнок</a:t>
            </a:r>
          </a:p>
          <a:p>
            <a:r>
              <a:rPr lang="ru-RU" sz="2000" dirty="0" smtClean="0"/>
              <a:t>У слона? слонёнок</a:t>
            </a:r>
          </a:p>
          <a:p>
            <a:r>
              <a:rPr lang="ru-RU" sz="2000" dirty="0" smtClean="0"/>
              <a:t>У лисы? лисёнок</a:t>
            </a:r>
          </a:p>
          <a:p>
            <a:r>
              <a:rPr lang="ru-RU" sz="2000" dirty="0" smtClean="0"/>
              <a:t>У зебры? </a:t>
            </a:r>
            <a:r>
              <a:rPr lang="ru-RU" sz="2000" dirty="0" err="1"/>
              <a:t>з</a:t>
            </a:r>
            <a:r>
              <a:rPr lang="ru-RU" sz="2000" dirty="0" err="1" smtClean="0"/>
              <a:t>ебренок</a:t>
            </a:r>
            <a:endParaRPr lang="ru-RU" sz="2000" dirty="0" smtClean="0"/>
          </a:p>
          <a:p>
            <a:r>
              <a:rPr lang="ru-RU" sz="2000" dirty="0" smtClean="0"/>
              <a:t>У жирафа? </a:t>
            </a:r>
            <a:r>
              <a:rPr lang="ru-RU" sz="2000" dirty="0" err="1" smtClean="0"/>
              <a:t>жирафенок</a:t>
            </a:r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pPr algn="ctr">
              <a:buNone/>
            </a:pPr>
            <a:r>
              <a:rPr lang="ru-RU" sz="2000" dirty="0"/>
              <a:t>Д/У «Сравни!»  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Слон высокий, а жираф еще выше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Бегемот тяжелый, а слон еще</a:t>
            </a:r>
            <a:r>
              <a:rPr lang="ru-RU" sz="2000" dirty="0" smtClean="0"/>
              <a:t>…</a:t>
            </a:r>
          </a:p>
          <a:p>
            <a:r>
              <a:rPr lang="ru-RU" sz="2000" dirty="0" smtClean="0"/>
              <a:t>Лиса быстрая, а леопард ещё..</a:t>
            </a:r>
            <a:endParaRPr lang="ru-RU" sz="2000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Связная речь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Дети садятся в круг, получая по картинке, не показывая, их друг другу. Каждый должен описать своё животное, не называя его, по такому плану: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1. Место обитание.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2. Какой дом.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3. Внешний вид.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4. Чем питаются.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5. Детеныши.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Для игры </a:t>
            </a:r>
            <a:r>
              <a:rPr lang="ru-RU" dirty="0" smtClean="0"/>
              <a:t>используем считалку</a:t>
            </a:r>
          </a:p>
          <a:p>
            <a:pPr algn="ctr"/>
            <a:r>
              <a:rPr lang="ru-RU" dirty="0" smtClean="0"/>
              <a:t>На лужок пришли бельчата,</a:t>
            </a:r>
          </a:p>
          <a:p>
            <a:pPr algn="ctr"/>
            <a:r>
              <a:rPr lang="ru-RU" dirty="0" smtClean="0"/>
              <a:t>Медвежата, барсучата.</a:t>
            </a:r>
          </a:p>
          <a:p>
            <a:pPr algn="ctr"/>
            <a:r>
              <a:rPr lang="ru-RU" dirty="0" smtClean="0"/>
              <a:t>На зеленый на лужок</a:t>
            </a:r>
          </a:p>
          <a:p>
            <a:pPr algn="ctr"/>
            <a:r>
              <a:rPr lang="ru-RU" dirty="0" smtClean="0"/>
              <a:t>Приходи и ты, дружок.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Дидактическая игра  </vt:lpstr>
      <vt:lpstr>Слайд 2</vt:lpstr>
      <vt:lpstr> У лисы?...лисёнок.</vt:lpstr>
      <vt:lpstr> У  страуса?... страусёнок.</vt:lpstr>
      <vt:lpstr>У слона?... слоненок.</vt:lpstr>
      <vt:lpstr>У льва?...львенок.</vt:lpstr>
      <vt:lpstr>Грамматический строй речи </vt:lpstr>
      <vt:lpstr>Связная речь</vt:lpstr>
      <vt:lpstr>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Влад</dc:creator>
  <cp:lastModifiedBy>Влад</cp:lastModifiedBy>
  <cp:revision>20</cp:revision>
  <dcterms:created xsi:type="dcterms:W3CDTF">2014-01-26T14:54:57Z</dcterms:created>
  <dcterms:modified xsi:type="dcterms:W3CDTF">2014-03-22T14:53:54Z</dcterms:modified>
</cp:coreProperties>
</file>