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81" r:id="rId4"/>
    <p:sldId id="260" r:id="rId5"/>
    <p:sldId id="279" r:id="rId6"/>
    <p:sldId id="261" r:id="rId7"/>
    <p:sldId id="280" r:id="rId8"/>
    <p:sldId id="27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28" autoAdjust="0"/>
    <p:restoredTop sz="94660"/>
  </p:normalViewPr>
  <p:slideViewPr>
    <p:cSldViewPr>
      <p:cViewPr varScale="1">
        <p:scale>
          <a:sx n="103" d="100"/>
          <a:sy n="103" d="100"/>
        </p:scale>
        <p:origin x="-2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4FFC2-308F-492E-9E69-302263999E23}" type="datetimeFigureOut">
              <a:rPr lang="ru-RU" smtClean="0"/>
              <a:pPr/>
              <a:t>22.03.2014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B27A9-FAB9-4A89-8162-FA034C4694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714356"/>
            <a:ext cx="7772400" cy="1470025"/>
          </a:xfrm>
        </p:spPr>
        <p:txBody>
          <a:bodyPr/>
          <a:lstStyle/>
          <a:p>
            <a:r>
              <a:rPr lang="ru-RU" dirty="0" smtClean="0"/>
              <a:t>Дидактическая игра 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785926"/>
            <a:ext cx="6400800" cy="1500198"/>
          </a:xfrm>
        </p:spPr>
        <p:txBody>
          <a:bodyPr>
            <a:noAutofit/>
          </a:bodyPr>
          <a:lstStyle/>
          <a:p>
            <a:r>
              <a:rPr lang="ru-RU" sz="115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Зоопарк</a:t>
            </a:r>
            <a:endParaRPr lang="ru-RU" sz="11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8314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39567"/>
            <a:ext cx="9144000" cy="32184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857620" y="3500438"/>
            <a:ext cx="1334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 часть. ЗКР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lon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643182"/>
            <a:ext cx="2952754" cy="2952754"/>
          </a:xfrm>
          <a:prstGeom prst="rect">
            <a:avLst/>
          </a:prstGeom>
        </p:spPr>
      </p:pic>
      <p:pic>
        <p:nvPicPr>
          <p:cNvPr id="22" name="Рисунок 21" descr="293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4643446"/>
            <a:ext cx="2446483" cy="1076453"/>
          </a:xfrm>
          <a:prstGeom prst="rect">
            <a:avLst/>
          </a:prstGeom>
        </p:spPr>
      </p:pic>
      <p:pic>
        <p:nvPicPr>
          <p:cNvPr id="10" name="Рисунок 9" descr="leo_al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714356"/>
            <a:ext cx="2406626" cy="1957389"/>
          </a:xfrm>
          <a:prstGeom prst="rect">
            <a:avLst/>
          </a:prstGeom>
        </p:spPr>
      </p:pic>
      <p:pic>
        <p:nvPicPr>
          <p:cNvPr id="9" name="Рисунок 8" descr="жираф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6" y="357166"/>
            <a:ext cx="1647825" cy="2771775"/>
          </a:xfrm>
          <a:prstGeom prst="rect">
            <a:avLst/>
          </a:prstGeom>
        </p:spPr>
      </p:pic>
      <p:pic>
        <p:nvPicPr>
          <p:cNvPr id="5" name="Содержимое 4" descr="0_3a8bd_190986da_XL.pn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6000760" y="4160837"/>
            <a:ext cx="2907992" cy="2697163"/>
          </a:xfrm>
        </p:spPr>
      </p:pic>
      <p:pic>
        <p:nvPicPr>
          <p:cNvPr id="6" name="Рисунок 5" descr="забор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3702" y="1357298"/>
            <a:ext cx="2157426" cy="2157426"/>
          </a:xfrm>
          <a:prstGeom prst="rect">
            <a:avLst/>
          </a:prstGeom>
        </p:spPr>
      </p:pic>
      <p:pic>
        <p:nvPicPr>
          <p:cNvPr id="14" name="Рисунок 13" descr="обе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42852"/>
            <a:ext cx="1692515" cy="1375168"/>
          </a:xfrm>
          <a:prstGeom prst="rect">
            <a:avLst/>
          </a:prstGeom>
        </p:spPr>
      </p:pic>
      <p:pic>
        <p:nvPicPr>
          <p:cNvPr id="17" name="Рисунок 16" descr="страус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9190" y="714356"/>
            <a:ext cx="1461801" cy="2353747"/>
          </a:xfrm>
          <a:prstGeom prst="rect">
            <a:avLst/>
          </a:prstGeom>
        </p:spPr>
      </p:pic>
      <p:pic>
        <p:nvPicPr>
          <p:cNvPr id="20" name="Рисунок 19" descr="заборчик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857288" y="1571612"/>
            <a:ext cx="5072098" cy="1428760"/>
          </a:xfrm>
          <a:prstGeom prst="rect">
            <a:avLst/>
          </a:prstGeom>
        </p:spPr>
      </p:pic>
      <p:pic>
        <p:nvPicPr>
          <p:cNvPr id="11" name="Рисунок 10" descr="бегемот1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2908" y="2714620"/>
            <a:ext cx="3238521" cy="2428892"/>
          </a:xfrm>
          <a:prstGeom prst="rect">
            <a:avLst/>
          </a:prstGeom>
        </p:spPr>
      </p:pic>
      <p:pic>
        <p:nvPicPr>
          <p:cNvPr id="12" name="Рисунок 11" descr="загруженное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29322" y="2643182"/>
            <a:ext cx="1509714" cy="1476461"/>
          </a:xfrm>
          <a:prstGeom prst="rect">
            <a:avLst/>
          </a:prstGeom>
        </p:spPr>
      </p:pic>
      <p:pic>
        <p:nvPicPr>
          <p:cNvPr id="25" name="Рисунок 24" descr="fb00948c853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500562" y="2500306"/>
            <a:ext cx="1857388" cy="721076"/>
          </a:xfrm>
          <a:prstGeom prst="rect">
            <a:avLst/>
          </a:prstGeom>
        </p:spPr>
      </p:pic>
      <p:pic>
        <p:nvPicPr>
          <p:cNvPr id="26" name="Рисунок 25" descr="552905a66231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28992" y="-285776"/>
            <a:ext cx="1571636" cy="168899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28596" y="5643578"/>
            <a:ext cx="37144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Посмотрите, кто здесь изображен? Назовите животных.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lon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643182"/>
            <a:ext cx="2952754" cy="2952754"/>
          </a:xfrm>
          <a:prstGeom prst="rect">
            <a:avLst/>
          </a:prstGeom>
        </p:spPr>
      </p:pic>
      <p:pic>
        <p:nvPicPr>
          <p:cNvPr id="22" name="Рисунок 21" descr="2931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4643446"/>
            <a:ext cx="2446483" cy="1076453"/>
          </a:xfrm>
          <a:prstGeom prst="rect">
            <a:avLst/>
          </a:prstGeom>
        </p:spPr>
      </p:pic>
      <p:pic>
        <p:nvPicPr>
          <p:cNvPr id="10" name="Рисунок 9" descr="leo_al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714356"/>
            <a:ext cx="2406626" cy="1957389"/>
          </a:xfrm>
          <a:prstGeom prst="rect">
            <a:avLst/>
          </a:prstGeom>
        </p:spPr>
      </p:pic>
      <p:pic>
        <p:nvPicPr>
          <p:cNvPr id="9" name="Рисунок 8" descr="жираф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16" y="357166"/>
            <a:ext cx="1647825" cy="2771775"/>
          </a:xfrm>
          <a:prstGeom prst="rect">
            <a:avLst/>
          </a:prstGeom>
        </p:spPr>
      </p:pic>
      <p:pic>
        <p:nvPicPr>
          <p:cNvPr id="5" name="Содержимое 4" descr="0_3a8bd_190986da_XL.pn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6000760" y="4160837"/>
            <a:ext cx="2907992" cy="2697163"/>
          </a:xfrm>
        </p:spPr>
      </p:pic>
      <p:pic>
        <p:nvPicPr>
          <p:cNvPr id="6" name="Рисунок 5" descr="забор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3702" y="1357298"/>
            <a:ext cx="2157426" cy="2157426"/>
          </a:xfrm>
          <a:prstGeom prst="rect">
            <a:avLst/>
          </a:prstGeom>
        </p:spPr>
      </p:pic>
      <p:pic>
        <p:nvPicPr>
          <p:cNvPr id="14" name="Рисунок 13" descr="обе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142852"/>
            <a:ext cx="1692515" cy="1375168"/>
          </a:xfrm>
          <a:prstGeom prst="rect">
            <a:avLst/>
          </a:prstGeom>
        </p:spPr>
      </p:pic>
      <p:pic>
        <p:nvPicPr>
          <p:cNvPr id="17" name="Рисунок 16" descr="страус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29190" y="714356"/>
            <a:ext cx="1461801" cy="2353747"/>
          </a:xfrm>
          <a:prstGeom prst="rect">
            <a:avLst/>
          </a:prstGeom>
        </p:spPr>
      </p:pic>
      <p:pic>
        <p:nvPicPr>
          <p:cNvPr id="20" name="Рисунок 19" descr="заборчик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857288" y="1571612"/>
            <a:ext cx="5072098" cy="1428760"/>
          </a:xfrm>
          <a:prstGeom prst="rect">
            <a:avLst/>
          </a:prstGeom>
        </p:spPr>
      </p:pic>
      <p:pic>
        <p:nvPicPr>
          <p:cNvPr id="11" name="Рисунок 10" descr="бегемот1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42908" y="2714620"/>
            <a:ext cx="3238521" cy="2428892"/>
          </a:xfrm>
          <a:prstGeom prst="rect">
            <a:avLst/>
          </a:prstGeom>
        </p:spPr>
      </p:pic>
      <p:pic>
        <p:nvPicPr>
          <p:cNvPr id="12" name="Рисунок 11" descr="загруженное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29322" y="2643182"/>
            <a:ext cx="1509714" cy="1476461"/>
          </a:xfrm>
          <a:prstGeom prst="rect">
            <a:avLst/>
          </a:prstGeom>
        </p:spPr>
      </p:pic>
      <p:pic>
        <p:nvPicPr>
          <p:cNvPr id="25" name="Рисунок 24" descr="fb00948c8538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500562" y="2500306"/>
            <a:ext cx="1857388" cy="721076"/>
          </a:xfrm>
          <a:prstGeom prst="rect">
            <a:avLst/>
          </a:prstGeom>
        </p:spPr>
      </p:pic>
      <p:pic>
        <p:nvPicPr>
          <p:cNvPr id="26" name="Рисунок 25" descr="552905a66231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571868" y="0"/>
            <a:ext cx="1571636" cy="1688998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428596" y="5572140"/>
            <a:ext cx="37144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Назовите животных названия которых начинаются на букву «Л»</a:t>
            </a:r>
          </a:p>
          <a:p>
            <a:r>
              <a:rPr lang="ru-RU" dirty="0" smtClean="0"/>
              <a:t>Начинаются на букву «С»</a:t>
            </a:r>
          </a:p>
          <a:p>
            <a:r>
              <a:rPr lang="ru-RU" dirty="0" smtClean="0"/>
              <a:t>Заканчиваются </a:t>
            </a:r>
            <a:r>
              <a:rPr lang="ru-RU" smtClean="0"/>
              <a:t>на букву «А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Как вы думаете, кто из них лишний и почему?</a:t>
            </a:r>
          </a:p>
        </p:txBody>
      </p:sp>
      <p:pic>
        <p:nvPicPr>
          <p:cNvPr id="4" name="Рисунок 3" descr="slon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357298"/>
            <a:ext cx="3786214" cy="4000528"/>
          </a:xfrm>
          <a:prstGeom prst="rect">
            <a:avLst/>
          </a:prstGeom>
        </p:spPr>
      </p:pic>
      <p:pic>
        <p:nvPicPr>
          <p:cNvPr id="5" name="Рисунок 4" descr="страус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2214554"/>
            <a:ext cx="2351439" cy="3786214"/>
          </a:xfrm>
          <a:prstGeom prst="rect">
            <a:avLst/>
          </a:prstGeom>
        </p:spPr>
      </p:pic>
      <p:pic>
        <p:nvPicPr>
          <p:cNvPr id="6" name="Рисунок 5" descr="загруженное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3786190"/>
            <a:ext cx="2525350" cy="2469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ru-RU" sz="2800" dirty="0" err="1" smtClean="0"/>
              <a:t>Правильно,лиса</a:t>
            </a:r>
            <a:r>
              <a:rPr lang="ru-RU" sz="2800" dirty="0" smtClean="0"/>
              <a:t>!</a:t>
            </a:r>
          </a:p>
        </p:txBody>
      </p:sp>
      <p:pic>
        <p:nvPicPr>
          <p:cNvPr id="4" name="Рисунок 3" descr="slon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357298"/>
            <a:ext cx="3786214" cy="4000528"/>
          </a:xfrm>
          <a:prstGeom prst="rect">
            <a:avLst/>
          </a:prstGeom>
        </p:spPr>
      </p:pic>
      <p:pic>
        <p:nvPicPr>
          <p:cNvPr id="5" name="Рисунок 4" descr="страус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2214554"/>
            <a:ext cx="2351439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Как вы думаете, кто здесь лишний и почему?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4" name="Рисунок 3" descr="leo_al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4620"/>
            <a:ext cx="4163299" cy="3386149"/>
          </a:xfrm>
          <a:prstGeom prst="rect">
            <a:avLst/>
          </a:prstGeom>
        </p:spPr>
      </p:pic>
      <p:pic>
        <p:nvPicPr>
          <p:cNvPr id="5" name="Рисунок 4" descr="aa5045f13216477abf2a0e16a08acd59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1285860"/>
            <a:ext cx="4572032" cy="4290676"/>
          </a:xfrm>
          <a:prstGeom prst="rect">
            <a:avLst/>
          </a:prstGeom>
        </p:spPr>
      </p:pic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3458762"/>
            <a:ext cx="2428892" cy="2375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Правильно,бегемот</a:t>
            </a:r>
            <a:r>
              <a:rPr lang="ru-RU" sz="2800" dirty="0" smtClean="0"/>
              <a:t>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4" name="Рисунок 3" descr="leo_al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14620"/>
            <a:ext cx="4163299" cy="3386149"/>
          </a:xfrm>
          <a:prstGeom prst="rect">
            <a:avLst/>
          </a:prstGeom>
        </p:spPr>
      </p:pic>
      <p:pic>
        <p:nvPicPr>
          <p:cNvPr id="6" name="Рисунок 5" descr="загруженное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3458762"/>
            <a:ext cx="2428892" cy="23753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/>
          </a:bodyPr>
          <a:lstStyle/>
          <a:p>
            <a:r>
              <a:rPr lang="ru-RU" sz="8000" dirty="0" smtClean="0"/>
              <a:t>Конец</a:t>
            </a:r>
            <a:endParaRPr lang="ru-RU" sz="8000" dirty="0"/>
          </a:p>
        </p:txBody>
      </p:sp>
      <p:pic>
        <p:nvPicPr>
          <p:cNvPr id="4" name="Содержимое 3" descr="8314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263625"/>
            <a:ext cx="9144000" cy="3594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66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Дидактическая игра  </vt:lpstr>
      <vt:lpstr>Слайд 2</vt:lpstr>
      <vt:lpstr>Слайд 3</vt:lpstr>
      <vt:lpstr>Слайд 4</vt:lpstr>
      <vt:lpstr>Слайд 5</vt:lpstr>
      <vt:lpstr>Как вы думаете, кто здесь лишний и почему?</vt:lpstr>
      <vt:lpstr>Правильно,бегемот!</vt:lpstr>
      <vt:lpstr>Конец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</dc:title>
  <dc:creator>Влад</dc:creator>
  <cp:lastModifiedBy>Влад</cp:lastModifiedBy>
  <cp:revision>22</cp:revision>
  <dcterms:created xsi:type="dcterms:W3CDTF">2014-01-26T14:54:57Z</dcterms:created>
  <dcterms:modified xsi:type="dcterms:W3CDTF">2014-03-22T14:51:33Z</dcterms:modified>
</cp:coreProperties>
</file>