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Дидактическая игра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714512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</a:t>
            </a:r>
            <a:endParaRPr lang="ru-RU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3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567"/>
            <a:ext cx="9144000" cy="3218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4429132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часть .Формирование словаря.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1582761" cy="1547899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сейчас?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1582761" cy="1547899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5720" y="5857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 встречи в нашем зоопарке!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1800" dirty="0" smtClean="0"/>
              <a:t>Ребята, давайте мы с вами сходим сегодня в зоопарк. Отгадайте загадки и узнаете, кого мы там встретим.</a:t>
            </a:r>
          </a:p>
          <a:p>
            <a:r>
              <a:rPr lang="ru-RU" sz="2800" dirty="0" smtClean="0"/>
              <a:t>Это </a:t>
            </a:r>
            <a:r>
              <a:rPr lang="ru-RU" sz="2800" dirty="0"/>
              <a:t>что за великан</a:t>
            </a:r>
            <a:br>
              <a:rPr lang="ru-RU" sz="2800" dirty="0"/>
            </a:br>
            <a:r>
              <a:rPr lang="ru-RU" sz="2800" dirty="0"/>
              <a:t>Держит в хоботе  фонтан?</a:t>
            </a:r>
            <a:br>
              <a:rPr lang="ru-RU" sz="2800" dirty="0"/>
            </a:br>
            <a:r>
              <a:rPr lang="ru-RU" sz="2800" dirty="0"/>
              <a:t>Умываться любит он,</a:t>
            </a:r>
            <a:br>
              <a:rPr lang="ru-RU" sz="2800" dirty="0"/>
            </a:br>
            <a:r>
              <a:rPr lang="ru-RU" sz="2800" dirty="0"/>
              <a:t>И зовут чистюлю ...!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(</a:t>
            </a:r>
            <a:r>
              <a:rPr lang="ru-RU" b="1" dirty="0"/>
              <a:t>Слон</a:t>
            </a:r>
            <a:r>
              <a:rPr lang="ru-RU" b="1" dirty="0" smtClean="0"/>
              <a:t>)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b="1" dirty="0" smtClean="0"/>
          </a:p>
        </p:txBody>
      </p:sp>
      <p:pic>
        <p:nvPicPr>
          <p:cNvPr id="4" name="Рисунок 3" descr="slon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714488"/>
            <a:ext cx="5000636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– король. Я -  царь  зверей.</a:t>
            </a:r>
            <a:br>
              <a:rPr lang="ru-RU" dirty="0" smtClean="0"/>
            </a:br>
            <a:r>
              <a:rPr lang="ru-RU" dirty="0" smtClean="0"/>
              <a:t>Парикмахера  скорей! </a:t>
            </a:r>
            <a:br>
              <a:rPr lang="ru-RU" dirty="0" smtClean="0"/>
            </a:br>
            <a:r>
              <a:rPr lang="ru-RU" dirty="0" smtClean="0"/>
              <a:t>Удивлю    всех    королев,</a:t>
            </a:r>
            <a:br>
              <a:rPr lang="ru-RU" dirty="0" smtClean="0"/>
            </a:br>
            <a:r>
              <a:rPr lang="ru-RU" dirty="0" smtClean="0"/>
              <a:t>Пышной  гривой. Я же </a:t>
            </a:r>
          </a:p>
          <a:p>
            <a:r>
              <a:rPr lang="ru-RU" dirty="0" smtClean="0"/>
              <a:t>-... (</a:t>
            </a:r>
            <a:r>
              <a:rPr lang="ru-RU" b="1" dirty="0" smtClean="0"/>
              <a:t>Лев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leo_a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428868"/>
            <a:ext cx="42862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/>
              <a:t>Он ходит голову задрав,</a:t>
            </a:r>
            <a:br>
              <a:rPr lang="ru-RU" dirty="0" smtClean="0"/>
            </a:br>
            <a:r>
              <a:rPr lang="ru-RU" dirty="0" smtClean="0"/>
              <a:t>Не потому, что гордый нрав,</a:t>
            </a:r>
            <a:br>
              <a:rPr lang="ru-RU" dirty="0" smtClean="0"/>
            </a:br>
            <a:r>
              <a:rPr lang="ru-RU" dirty="0" smtClean="0"/>
              <a:t>Не потому, что важный граф,</a:t>
            </a:r>
            <a:br>
              <a:rPr lang="ru-RU" dirty="0" smtClean="0"/>
            </a:br>
            <a:r>
              <a:rPr lang="ru-RU" dirty="0" smtClean="0"/>
              <a:t>А потому, что он</a:t>
            </a:r>
          </a:p>
          <a:p>
            <a:r>
              <a:rPr lang="ru-RU" dirty="0" smtClean="0"/>
              <a:t>... </a:t>
            </a:r>
            <a:r>
              <a:rPr lang="ru-RU" b="1" dirty="0" smtClean="0"/>
              <a:t>(Жираф)</a:t>
            </a:r>
          </a:p>
          <a:p>
            <a:endParaRPr lang="ru-RU" dirty="0"/>
          </a:p>
        </p:txBody>
      </p:sp>
      <p:pic>
        <p:nvPicPr>
          <p:cNvPr id="4" name="Рисунок 3" descr="жира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95" y="1071546"/>
            <a:ext cx="3091805" cy="520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/>
              <a:t>Хвост пушистый бережёт</a:t>
            </a:r>
            <a:br>
              <a:rPr lang="ru-RU" dirty="0" smtClean="0"/>
            </a:br>
            <a:r>
              <a:rPr lang="ru-RU" dirty="0" smtClean="0"/>
              <a:t>И зверюшек  стережёт:</a:t>
            </a:r>
            <a:br>
              <a:rPr lang="ru-RU" dirty="0" smtClean="0"/>
            </a:br>
            <a:r>
              <a:rPr lang="ru-RU" dirty="0" smtClean="0"/>
              <a:t>Знают, рыжую в лесу –</a:t>
            </a:r>
            <a:br>
              <a:rPr lang="ru-RU" dirty="0" smtClean="0"/>
            </a:br>
            <a:r>
              <a:rPr lang="ru-RU" dirty="0" smtClean="0"/>
              <a:t>Очень хитрую</a:t>
            </a:r>
            <a:r>
              <a:rPr lang="ru-RU" b="1" dirty="0" smtClean="0"/>
              <a:t> (лису)</a:t>
            </a:r>
          </a:p>
          <a:p>
            <a:endParaRPr lang="ru-RU" dirty="0"/>
          </a:p>
        </p:txBody>
      </p:sp>
      <p:pic>
        <p:nvPicPr>
          <p:cNvPr id="5" name="Рисунок 4" descr="загруженн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714488"/>
            <a:ext cx="4489573" cy="4390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1582761" cy="1547899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572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Нравится вам наш зоопарк ? Какие ещё животные здесь есть?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1582761" cy="1547899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А давайте поиграем игру на внимательность. Посмотрите внимательно, какой животное сейчас пропало?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1582761" cy="154789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А теперь?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36008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786058"/>
            <a:ext cx="2952754" cy="2952754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57288" y="1857364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1357298"/>
            <a:ext cx="3238521" cy="2428892"/>
          </a:xfrm>
          <a:prstGeom prst="rect">
            <a:avLst/>
          </a:prstGeom>
        </p:spPr>
      </p:pic>
      <p:pic>
        <p:nvPicPr>
          <p:cNvPr id="23" name="Рисунок 22" descr="0_500d2_dea9a28a_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572396" y="-142900"/>
            <a:ext cx="1773966" cy="2357430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4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А давайте поиграем игру на внимательность. Посмотрите внимательно, какой животное сейчас пропало?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Влад</dc:creator>
  <cp:lastModifiedBy>Влад</cp:lastModifiedBy>
  <cp:revision>20</cp:revision>
  <dcterms:created xsi:type="dcterms:W3CDTF">2014-01-26T14:54:57Z</dcterms:created>
  <dcterms:modified xsi:type="dcterms:W3CDTF">2014-03-22T14:50:46Z</dcterms:modified>
</cp:coreProperties>
</file>