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ладелец\Рабочий стол\презентация для воспитателей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Владелец\Рабочий стол\презентация для воспитателей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Владелец\Рабочий стол\презентация для воспитателей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3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Владелец\Рабочий стол\презентация для воспитателей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1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Владелец\Рабочий стол\презентация для воспитателей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9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Владелец\Рабочий стол\презентация для воспитателей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9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Владелец\Рабочий стол\презентация для воспитателей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Владелец\Рабочий стол\презентация для воспитателей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9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Владелец\Рабочий стол\презентация для воспитателей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1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Владелец\Рабочий стол\презентация для воспитателей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3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Владелец\Рабочий стол\презентация для воспитателей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9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елец\Рабочий стол\презентация для воспитателей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5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Владелец\Рабочий стол\презентация для воспитателей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Рабочий стол\презентация для воспитателей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4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ладелец\Рабочий стол\презентация для воспитателей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0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Владелец\Рабочий стол\презентация для воспитателей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Владелец\Рабочий стол\презентация для воспитателей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4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Владелец\Рабочий стол\презентация для воспитателей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1</cp:revision>
  <dcterms:modified xsi:type="dcterms:W3CDTF">2014-11-17T11:40:06Z</dcterms:modified>
</cp:coreProperties>
</file>