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F086A6-3098-40E0-AC07-DC0C4A89D483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FEF1E4-F464-43FC-B0BB-351A571D215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Часть 2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Гнездо белки и дупло белки</a:t>
            </a:r>
            <a:endParaRPr lang="ru-RU" dirty="0"/>
          </a:p>
        </p:txBody>
      </p:sp>
      <p:pic>
        <p:nvPicPr>
          <p:cNvPr id="10242" name="Picture 2" descr="C:\Users\Кэтти\Desktop\гнезда\2010-09-691965bfa68caf98212bda83a08c51b8__rsu-1000-8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28736"/>
            <a:ext cx="4000496" cy="2662030"/>
          </a:xfrm>
          <a:prstGeom prst="rect">
            <a:avLst/>
          </a:prstGeom>
          <a:noFill/>
        </p:spPr>
      </p:pic>
      <p:pic>
        <p:nvPicPr>
          <p:cNvPr id="10243" name="Picture 3" descr="C:\Users\Кэтти\Desktop\гнезда\163_011010_01_belk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1285860"/>
            <a:ext cx="5286380" cy="4017649"/>
          </a:xfrm>
          <a:prstGeom prst="rect">
            <a:avLst/>
          </a:prstGeom>
          <a:noFill/>
        </p:spPr>
      </p:pic>
      <p:pic>
        <p:nvPicPr>
          <p:cNvPr id="10245" name="Picture 5" descr="C:\Users\Кэтти\Desktop\гнезда\0_64158_41f55de3_-1-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851664"/>
            <a:ext cx="4357686" cy="3268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Дупло дятла</a:t>
            </a:r>
            <a:endParaRPr lang="ru-RU" dirty="0"/>
          </a:p>
        </p:txBody>
      </p:sp>
      <p:pic>
        <p:nvPicPr>
          <p:cNvPr id="12290" name="Picture 2" descr="C:\Users\Кэтти\Desktop\гнезда\22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57298"/>
            <a:ext cx="4972207" cy="4881550"/>
          </a:xfrm>
          <a:prstGeom prst="rect">
            <a:avLst/>
          </a:prstGeom>
          <a:noFill/>
        </p:spPr>
      </p:pic>
      <p:pic>
        <p:nvPicPr>
          <p:cNvPr id="12291" name="Picture 3" descr="C:\Users\Кэтти\Desktop\гнезда\2984445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0"/>
            <a:ext cx="2857488" cy="4517768"/>
          </a:xfrm>
          <a:prstGeom prst="rect">
            <a:avLst/>
          </a:prstGeom>
          <a:noFill/>
        </p:spPr>
      </p:pic>
      <p:pic>
        <p:nvPicPr>
          <p:cNvPr id="12292" name="Picture 4" descr="C:\Users\Кэтти\Desktop\гнезда\dyte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0000" y="4089400"/>
            <a:ext cx="4064000" cy="276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Гнездо поганки</a:t>
            </a:r>
            <a:endParaRPr lang="ru-RU" dirty="0"/>
          </a:p>
        </p:txBody>
      </p:sp>
      <p:pic>
        <p:nvPicPr>
          <p:cNvPr id="5123" name="Picture 3" descr="C:\Users\Кэтти\Desktop\гнезда\гнездо поганки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555853"/>
            <a:ext cx="6283204" cy="4302147"/>
          </a:xfrm>
          <a:prstGeom prst="rect">
            <a:avLst/>
          </a:prstGeom>
          <a:noFill/>
        </p:spPr>
      </p:pic>
      <p:pic>
        <p:nvPicPr>
          <p:cNvPr id="5122" name="Picture 2" descr="C:\Users\Кэтти\Desktop\гнезда\__-Bezrukov-Bashnaeva--poganka-yaitso-i-ptenets-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71255" y="0"/>
            <a:ext cx="4872745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Кэтти\Desktop\гнезда\1325240203_bobr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7366" y="0"/>
            <a:ext cx="3366634" cy="252497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Хатка бобра</a:t>
            </a:r>
            <a:endParaRPr lang="ru-RU" dirty="0"/>
          </a:p>
        </p:txBody>
      </p:sp>
      <p:pic>
        <p:nvPicPr>
          <p:cNvPr id="7172" name="Picture 4" descr="C:\Users\Кэтти\Desktop\гнезда\692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763562" cy="2571768"/>
          </a:xfrm>
          <a:prstGeom prst="rect">
            <a:avLst/>
          </a:prstGeom>
          <a:noFill/>
        </p:spPr>
      </p:pic>
      <p:pic>
        <p:nvPicPr>
          <p:cNvPr id="7173" name="Picture 5" descr="C:\Users\Кэтти\Desktop\гнезда\okr_mir_4kl  Жилище бобра_files\khatka_bobr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905250"/>
            <a:ext cx="5295900" cy="2952750"/>
          </a:xfrm>
          <a:prstGeom prst="rect">
            <a:avLst/>
          </a:prstGeom>
          <a:noFill/>
        </p:spPr>
      </p:pic>
      <p:pic>
        <p:nvPicPr>
          <p:cNvPr id="7174" name="Picture 6" descr="C:\Users\Кэтти\Desktop\гнезда\0_8f2f1_e761191a_ori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2500306"/>
            <a:ext cx="5791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Гнезда Ласточек</a:t>
            </a:r>
            <a:endParaRPr lang="ru-RU" dirty="0"/>
          </a:p>
        </p:txBody>
      </p:sp>
      <p:pic>
        <p:nvPicPr>
          <p:cNvPr id="11266" name="Picture 2" descr="C:\Users\Кэтти\Desktop\гнезда\0_3c374_4e9d6a68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715001" cy="3810000"/>
          </a:xfrm>
          <a:prstGeom prst="rect">
            <a:avLst/>
          </a:prstGeom>
          <a:noFill/>
        </p:spPr>
      </p:pic>
      <p:pic>
        <p:nvPicPr>
          <p:cNvPr id="11267" name="Picture 3" descr="C:\Users\Кэтти\Desktop\гнезда\fad17af5c8b70262981b6688e11024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3352800"/>
            <a:ext cx="4140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Гнезда ласточек береговушек</a:t>
            </a:r>
            <a:endParaRPr lang="ru-RU" dirty="0"/>
          </a:p>
        </p:txBody>
      </p:sp>
      <p:pic>
        <p:nvPicPr>
          <p:cNvPr id="13315" name="Picture 3" descr="C:\Users\Кэтти\Desktop\гнезда\0_38158_b7fae6e5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85794"/>
            <a:ext cx="7905752" cy="5929314"/>
          </a:xfrm>
          <a:prstGeom prst="rect">
            <a:avLst/>
          </a:prstGeom>
          <a:noFill/>
        </p:spPr>
      </p:pic>
      <p:pic>
        <p:nvPicPr>
          <p:cNvPr id="13314" name="Picture 2" descr="C:\Users\Кэтти\Desktop\гнезда\okXOz8RxV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2"/>
            <a:ext cx="2937198" cy="2349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18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Часть 2</vt:lpstr>
      <vt:lpstr>Гнездо белки и дупло белки</vt:lpstr>
      <vt:lpstr>Дупло дятла</vt:lpstr>
      <vt:lpstr>Гнездо поганки</vt:lpstr>
      <vt:lpstr>Хатка бобра</vt:lpstr>
      <vt:lpstr>Гнезда Ласточек</vt:lpstr>
      <vt:lpstr>Гнезда ласточек береговушек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2</dc:title>
  <dc:creator>Кэтти</dc:creator>
  <cp:lastModifiedBy>Кэтти</cp:lastModifiedBy>
  <cp:revision>1</cp:revision>
  <dcterms:created xsi:type="dcterms:W3CDTF">2015-01-28T06:28:04Z</dcterms:created>
  <dcterms:modified xsi:type="dcterms:W3CDTF">2015-01-28T06:30:35Z</dcterms:modified>
</cp:coreProperties>
</file>