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4031F-2FB3-4CE2-AF33-D939B3477E9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A2D533-C0DA-4988-87EF-9F0642EE628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  <a:latin typeface="Georgia" pitchFamily="18" charset="0"/>
            </a:rPr>
            <a:t>Задачи нравственно-патриотического воспитания в ДОУ</a:t>
          </a:r>
        </a:p>
        <a:p>
          <a:endParaRPr lang="ru-RU" sz="1600" dirty="0" smtClean="0">
            <a:latin typeface="Georgia" pitchFamily="18" charset="0"/>
          </a:endParaRPr>
        </a:p>
      </dgm:t>
    </dgm:pt>
    <dgm:pt modelId="{84F50E3C-0265-4F65-8190-6FFAA40879EA}" type="parTrans" cxnId="{E5B8AAAD-AEBE-438E-9BA0-AC22C8DCB1C0}">
      <dgm:prSet/>
      <dgm:spPr/>
      <dgm:t>
        <a:bodyPr/>
        <a:lstStyle/>
        <a:p>
          <a:endParaRPr lang="ru-RU"/>
        </a:p>
      </dgm:t>
    </dgm:pt>
    <dgm:pt modelId="{958FA211-1FEE-456D-967A-50F71E5B8417}" type="sibTrans" cxnId="{E5B8AAAD-AEBE-438E-9BA0-AC22C8DCB1C0}">
      <dgm:prSet/>
      <dgm:spPr/>
      <dgm:t>
        <a:bodyPr/>
        <a:lstStyle/>
        <a:p>
          <a:endParaRPr lang="ru-RU"/>
        </a:p>
      </dgm:t>
    </dgm:pt>
    <dgm:pt modelId="{DAA8E996-E0AE-4D2C-8AF6-C4DE960F9814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Воспитание у ребенка любви и привязанности к своей семье, дому, детскому саду, улице, городу</a:t>
          </a:r>
          <a:endParaRPr lang="ru-RU" sz="1600" dirty="0">
            <a:solidFill>
              <a:srgbClr val="FF0000"/>
            </a:solidFill>
          </a:endParaRPr>
        </a:p>
      </dgm:t>
    </dgm:pt>
    <dgm:pt modelId="{D8F3C1E1-73AE-4E4D-A25F-92FEB8F263E4}" type="parTrans" cxnId="{946D8D72-B92B-4264-B5E3-C6140554F283}">
      <dgm:prSet/>
      <dgm:spPr/>
      <dgm:t>
        <a:bodyPr/>
        <a:lstStyle/>
        <a:p>
          <a:endParaRPr lang="ru-RU"/>
        </a:p>
      </dgm:t>
    </dgm:pt>
    <dgm:pt modelId="{7027EFA3-6608-4DD9-BF94-271D23F799EE}" type="sibTrans" cxnId="{946D8D72-B92B-4264-B5E3-C6140554F283}">
      <dgm:prSet/>
      <dgm:spPr/>
      <dgm:t>
        <a:bodyPr/>
        <a:lstStyle/>
        <a:p>
          <a:endParaRPr lang="ru-RU"/>
        </a:p>
      </dgm:t>
    </dgm:pt>
    <dgm:pt modelId="{6128CFCA-3532-4BAA-8295-35F5C88F1F3E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Формирование бережного отношения к природе и всему живому</a:t>
          </a:r>
          <a:endParaRPr lang="ru-RU" sz="1600" dirty="0">
            <a:solidFill>
              <a:srgbClr val="FF0000"/>
            </a:solidFill>
          </a:endParaRPr>
        </a:p>
      </dgm:t>
    </dgm:pt>
    <dgm:pt modelId="{2A601134-6DF1-4BD4-9A2F-5C15F9D63170}" type="parTrans" cxnId="{74D5D715-7380-47BD-87E4-DE5D295593A8}">
      <dgm:prSet/>
      <dgm:spPr/>
      <dgm:t>
        <a:bodyPr/>
        <a:lstStyle/>
        <a:p>
          <a:endParaRPr lang="ru-RU"/>
        </a:p>
      </dgm:t>
    </dgm:pt>
    <dgm:pt modelId="{0DC23D59-90D4-4181-BB20-F44DB9171173}" type="sibTrans" cxnId="{74D5D715-7380-47BD-87E4-DE5D295593A8}">
      <dgm:prSet/>
      <dgm:spPr/>
      <dgm:t>
        <a:bodyPr/>
        <a:lstStyle/>
        <a:p>
          <a:endParaRPr lang="ru-RU"/>
        </a:p>
      </dgm:t>
    </dgm:pt>
    <dgm:pt modelId="{9CAC1391-6667-443C-9D6E-77513DBD38C2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Воспитание уважения к труду</a:t>
          </a:r>
          <a:endParaRPr lang="ru-RU" sz="1200" dirty="0">
            <a:solidFill>
              <a:srgbClr val="FF0000"/>
            </a:solidFill>
          </a:endParaRPr>
        </a:p>
      </dgm:t>
    </dgm:pt>
    <dgm:pt modelId="{31B418BE-DA78-4DF1-A0AB-917660F6800B}" type="parTrans" cxnId="{FBF1DCDF-19CC-48F1-8FFA-F496A0E60971}">
      <dgm:prSet/>
      <dgm:spPr/>
      <dgm:t>
        <a:bodyPr/>
        <a:lstStyle/>
        <a:p>
          <a:endParaRPr lang="ru-RU"/>
        </a:p>
      </dgm:t>
    </dgm:pt>
    <dgm:pt modelId="{CD3A0ED3-F5EF-4358-B208-7873F7497497}" type="sibTrans" cxnId="{FBF1DCDF-19CC-48F1-8FFA-F496A0E60971}">
      <dgm:prSet/>
      <dgm:spPr/>
      <dgm:t>
        <a:bodyPr/>
        <a:lstStyle/>
        <a:p>
          <a:endParaRPr lang="ru-RU"/>
        </a:p>
      </dgm:t>
    </dgm:pt>
    <dgm:pt modelId="{79CF6DEA-94DA-475E-B385-6E6D507F99D4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Развитие интереса к русским традициям и промыслам</a:t>
          </a:r>
          <a:endParaRPr lang="ru-RU" sz="1600" dirty="0">
            <a:solidFill>
              <a:srgbClr val="FF0000"/>
            </a:solidFill>
          </a:endParaRPr>
        </a:p>
      </dgm:t>
    </dgm:pt>
    <dgm:pt modelId="{ECD16DD6-9F51-41BF-B2A0-AEA9FC953900}" type="parTrans" cxnId="{2C1DF933-E233-4084-A48C-C2BAD3803108}">
      <dgm:prSet/>
      <dgm:spPr/>
      <dgm:t>
        <a:bodyPr/>
        <a:lstStyle/>
        <a:p>
          <a:endParaRPr lang="ru-RU"/>
        </a:p>
      </dgm:t>
    </dgm:pt>
    <dgm:pt modelId="{71D7AE8A-5682-400F-ABAD-FEA5772868A5}" type="sibTrans" cxnId="{2C1DF933-E233-4084-A48C-C2BAD3803108}">
      <dgm:prSet/>
      <dgm:spPr/>
      <dgm:t>
        <a:bodyPr/>
        <a:lstStyle/>
        <a:p>
          <a:endParaRPr lang="ru-RU"/>
        </a:p>
      </dgm:t>
    </dgm:pt>
    <dgm:pt modelId="{F1945B83-397E-41F3-88FE-9767524DB6AD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«Этот день Победы!»</a:t>
          </a:r>
          <a:endParaRPr lang="ru-RU" sz="1600" dirty="0">
            <a:solidFill>
              <a:srgbClr val="FF0000"/>
            </a:solidFill>
          </a:endParaRPr>
        </a:p>
      </dgm:t>
    </dgm:pt>
    <dgm:pt modelId="{198B8F28-D82D-437A-8FAB-415BACD0D6AD}" type="parTrans" cxnId="{0915BEA7-33C8-4358-9329-9E8D398A84DD}">
      <dgm:prSet/>
      <dgm:spPr/>
      <dgm:t>
        <a:bodyPr/>
        <a:lstStyle/>
        <a:p>
          <a:endParaRPr lang="ru-RU"/>
        </a:p>
      </dgm:t>
    </dgm:pt>
    <dgm:pt modelId="{D6DB6A01-A896-4BB9-8E90-6E9EC3DEC064}" type="sibTrans" cxnId="{0915BEA7-33C8-4358-9329-9E8D398A84DD}">
      <dgm:prSet/>
      <dgm:spPr/>
      <dgm:t>
        <a:bodyPr/>
        <a:lstStyle/>
        <a:p>
          <a:endParaRPr lang="ru-RU"/>
        </a:p>
      </dgm:t>
    </dgm:pt>
    <dgm:pt modelId="{D8D46724-3604-43F9-9F04-C785BBC87841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Знакомство детей с символами государства (герб, флаг, гимн)</a:t>
          </a:r>
          <a:endParaRPr lang="ru-RU" sz="1600" dirty="0">
            <a:solidFill>
              <a:srgbClr val="FF0000"/>
            </a:solidFill>
          </a:endParaRPr>
        </a:p>
      </dgm:t>
    </dgm:pt>
    <dgm:pt modelId="{B906EE2B-06D8-4192-BB44-44891A51F3B5}" type="parTrans" cxnId="{7A09C8C2-0721-482B-9C2F-A363FCC64AF2}">
      <dgm:prSet/>
      <dgm:spPr/>
      <dgm:t>
        <a:bodyPr/>
        <a:lstStyle/>
        <a:p>
          <a:endParaRPr lang="ru-RU"/>
        </a:p>
      </dgm:t>
    </dgm:pt>
    <dgm:pt modelId="{B7BDB10D-E72F-4660-9F74-82C99CD77AED}" type="sibTrans" cxnId="{7A09C8C2-0721-482B-9C2F-A363FCC64AF2}">
      <dgm:prSet/>
      <dgm:spPr/>
      <dgm:t>
        <a:bodyPr/>
        <a:lstStyle/>
        <a:p>
          <a:endParaRPr lang="ru-RU"/>
        </a:p>
      </dgm:t>
    </dgm:pt>
    <dgm:pt modelId="{7DAD7186-F512-4D89-9765-C395509BBD79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Формирование толерантности, чувства уважения к другим народам, их традициям</a:t>
          </a:r>
          <a:endParaRPr lang="ru-RU" sz="1600" dirty="0">
            <a:solidFill>
              <a:srgbClr val="FF0000"/>
            </a:solidFill>
          </a:endParaRPr>
        </a:p>
      </dgm:t>
    </dgm:pt>
    <dgm:pt modelId="{80620C18-A915-43EB-A14B-726749BD0E6E}" type="parTrans" cxnId="{0E9CEE40-8F94-4EA5-B022-0A0DB84AD8B7}">
      <dgm:prSet/>
      <dgm:spPr/>
      <dgm:t>
        <a:bodyPr/>
        <a:lstStyle/>
        <a:p>
          <a:endParaRPr lang="ru-RU"/>
        </a:p>
      </dgm:t>
    </dgm:pt>
    <dgm:pt modelId="{923E7B07-7FD9-4857-BA05-48D50E6E7A25}" type="sibTrans" cxnId="{0E9CEE40-8F94-4EA5-B022-0A0DB84AD8B7}">
      <dgm:prSet/>
      <dgm:spPr/>
      <dgm:t>
        <a:bodyPr/>
        <a:lstStyle/>
        <a:p>
          <a:endParaRPr lang="ru-RU"/>
        </a:p>
      </dgm:t>
    </dgm:pt>
    <dgm:pt modelId="{46A6956F-3BD9-46BD-BAC3-699B6BEF151B}" type="pres">
      <dgm:prSet presAssocID="{3C04031F-2FB3-4CE2-AF33-D939B3477E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285B44-38DC-4473-BD40-3853270E01FA}" type="pres">
      <dgm:prSet presAssocID="{ABA2D533-C0DA-4988-87EF-9F0642EE628C}" presName="centerShape" presStyleLbl="node0" presStyleIdx="0" presStyleCnt="1" custScaleX="216461" custScaleY="108218" custLinFactNeighborX="-958" custLinFactNeighborY="-1652"/>
      <dgm:spPr/>
      <dgm:t>
        <a:bodyPr/>
        <a:lstStyle/>
        <a:p>
          <a:endParaRPr lang="ru-RU"/>
        </a:p>
      </dgm:t>
    </dgm:pt>
    <dgm:pt modelId="{E93CF2D3-162D-4F7A-A131-68930ACD3E0E}" type="pres">
      <dgm:prSet presAssocID="{80620C18-A915-43EB-A14B-726749BD0E6E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BB5746A-47CD-46CF-ADA8-5892F925AFE5}" type="pres">
      <dgm:prSet presAssocID="{80620C18-A915-43EB-A14B-726749BD0E6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A5588493-A413-4D48-91D9-4DB9C557A703}" type="pres">
      <dgm:prSet presAssocID="{7DAD7186-F512-4D89-9765-C395509BBD79}" presName="node" presStyleLbl="node1" presStyleIdx="0" presStyleCnt="7" custScaleX="143454" custRadScaleRad="98377" custRadScaleInc="-3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AF932-919D-42C9-8AC7-2355D5F3FECF}" type="pres">
      <dgm:prSet presAssocID="{B906EE2B-06D8-4192-BB44-44891A51F3B5}" presName="parTrans" presStyleLbl="sibTrans2D1" presStyleIdx="1" presStyleCnt="7"/>
      <dgm:spPr/>
      <dgm:t>
        <a:bodyPr/>
        <a:lstStyle/>
        <a:p>
          <a:endParaRPr lang="ru-RU"/>
        </a:p>
      </dgm:t>
    </dgm:pt>
    <dgm:pt modelId="{EC981A9C-FF05-4FF9-BA40-BD622F61C88D}" type="pres">
      <dgm:prSet presAssocID="{B906EE2B-06D8-4192-BB44-44891A51F3B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6487C3EC-CD5E-467E-8378-FA78B026E144}" type="pres">
      <dgm:prSet presAssocID="{D8D46724-3604-43F9-9F04-C785BBC87841}" presName="node" presStyleLbl="node1" presStyleIdx="1" presStyleCnt="7" custScaleX="142718" custRadScaleRad="129760" custRadScaleInc="23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E9409-6F91-494F-9360-E97F34D6A7E9}" type="pres">
      <dgm:prSet presAssocID="{198B8F28-D82D-437A-8FAB-415BACD0D6AD}" presName="parTrans" presStyleLbl="sibTrans2D1" presStyleIdx="2" presStyleCnt="7"/>
      <dgm:spPr/>
      <dgm:t>
        <a:bodyPr/>
        <a:lstStyle/>
        <a:p>
          <a:endParaRPr lang="ru-RU"/>
        </a:p>
      </dgm:t>
    </dgm:pt>
    <dgm:pt modelId="{E9604CA2-003B-4101-97FB-BD5FBDFB7099}" type="pres">
      <dgm:prSet presAssocID="{198B8F28-D82D-437A-8FAB-415BACD0D6AD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6E55C294-3FD9-4B4D-8DA8-FF482351F699}" type="pres">
      <dgm:prSet presAssocID="{F1945B83-397E-41F3-88FE-9767524DB6AD}" presName="node" presStyleLbl="node1" presStyleIdx="2" presStyleCnt="7" custScaleX="137120" custScaleY="116951" custRadScaleRad="130601" custRadScaleInc="1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E1CDA-137D-493B-B402-86973AE67349}" type="pres">
      <dgm:prSet presAssocID="{ECD16DD6-9F51-41BF-B2A0-AEA9FC953900}" presName="parTrans" presStyleLbl="sibTrans2D1" presStyleIdx="3" presStyleCnt="7"/>
      <dgm:spPr/>
      <dgm:t>
        <a:bodyPr/>
        <a:lstStyle/>
        <a:p>
          <a:endParaRPr lang="ru-RU"/>
        </a:p>
      </dgm:t>
    </dgm:pt>
    <dgm:pt modelId="{E6186A33-D57D-4340-9AE8-220B3A82F006}" type="pres">
      <dgm:prSet presAssocID="{ECD16DD6-9F51-41BF-B2A0-AEA9FC953900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3AE8D0FB-2722-4087-B01B-EC204346016B}" type="pres">
      <dgm:prSet presAssocID="{79CF6DEA-94DA-475E-B385-6E6D507F99D4}" presName="node" presStyleLbl="node1" presStyleIdx="3" presStyleCnt="7" custScaleX="134174" custRadScaleRad="97468" custRadScaleInc="-1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8BEEE-39AB-47B9-AAF5-7C20EB11B1F7}" type="pres">
      <dgm:prSet presAssocID="{31B418BE-DA78-4DF1-A0AB-917660F6800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3565BBFE-E612-450E-842A-593E751FD601}" type="pres">
      <dgm:prSet presAssocID="{31B418BE-DA78-4DF1-A0AB-917660F6800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F382DCA-E5D8-4CEA-A7B2-13191EDCC5C7}" type="pres">
      <dgm:prSet presAssocID="{9CAC1391-6667-443C-9D6E-77513DBD38C2}" presName="node" presStyleLbl="node1" presStyleIdx="4" presStyleCnt="7" custScaleY="69154" custRadScaleRad="141588" custRadScaleInc="237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D012D-AE70-46C3-9CEF-0B60EDD39BB4}" type="pres">
      <dgm:prSet presAssocID="{2A601134-6DF1-4BD4-9A2F-5C15F9D63170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A83A89C-6536-4BCA-9E0C-FB4DD23F96B4}" type="pres">
      <dgm:prSet presAssocID="{2A601134-6DF1-4BD4-9A2F-5C15F9D6317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4A23CA2-272E-45CB-8622-AF65B95CE26F}" type="pres">
      <dgm:prSet presAssocID="{6128CFCA-3532-4BAA-8295-35F5C88F1F3E}" presName="node" presStyleLbl="node1" presStyleIdx="5" presStyleCnt="7" custScaleX="139714" custScaleY="98571" custRadScaleRad="111375" custRadScaleInc="-130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76BE4-A778-4B2C-82FD-E544C59A9F6E}" type="pres">
      <dgm:prSet presAssocID="{D8F3C1E1-73AE-4E4D-A25F-92FEB8F263E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ABF0A216-B0AB-4680-B20F-A971E488627A}" type="pres">
      <dgm:prSet presAssocID="{D8F3C1E1-73AE-4E4D-A25F-92FEB8F263E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0299C7FA-5451-4FEB-8C0F-55B2FA98A387}" type="pres">
      <dgm:prSet presAssocID="{DAA8E996-E0AE-4D2C-8AF6-C4DE960F9814}" presName="node" presStyleLbl="node1" presStyleIdx="6" presStyleCnt="7" custScaleX="142693" custRadScaleRad="137630" custRadScaleInc="-3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81E9C-DD96-4B59-9B54-2C13854D3841}" type="presOf" srcId="{198B8F28-D82D-437A-8FAB-415BACD0D6AD}" destId="{79AE9409-6F91-494F-9360-E97F34D6A7E9}" srcOrd="0" destOrd="0" presId="urn:microsoft.com/office/officeart/2005/8/layout/radial5"/>
    <dgm:cxn modelId="{CA5906DF-5033-48D6-966B-3C0EF0C57858}" type="presOf" srcId="{198B8F28-D82D-437A-8FAB-415BACD0D6AD}" destId="{E9604CA2-003B-4101-97FB-BD5FBDFB7099}" srcOrd="1" destOrd="0" presId="urn:microsoft.com/office/officeart/2005/8/layout/radial5"/>
    <dgm:cxn modelId="{C4597090-2098-4941-80D1-B69ECCA3B4A0}" type="presOf" srcId="{F1945B83-397E-41F3-88FE-9767524DB6AD}" destId="{6E55C294-3FD9-4B4D-8DA8-FF482351F699}" srcOrd="0" destOrd="0" presId="urn:microsoft.com/office/officeart/2005/8/layout/radial5"/>
    <dgm:cxn modelId="{3EC19A60-5EFF-48E0-89F2-1E7ADA527796}" type="presOf" srcId="{ECD16DD6-9F51-41BF-B2A0-AEA9FC953900}" destId="{6ADE1CDA-137D-493B-B402-86973AE67349}" srcOrd="0" destOrd="0" presId="urn:microsoft.com/office/officeart/2005/8/layout/radial5"/>
    <dgm:cxn modelId="{C4B72524-52E6-4DE0-9819-8C36C3707AFE}" type="presOf" srcId="{6128CFCA-3532-4BAA-8295-35F5C88F1F3E}" destId="{44A23CA2-272E-45CB-8622-AF65B95CE26F}" srcOrd="0" destOrd="0" presId="urn:microsoft.com/office/officeart/2005/8/layout/radial5"/>
    <dgm:cxn modelId="{3FB6D1EC-4058-4F01-8423-7CA2843C2E2B}" type="presOf" srcId="{ABA2D533-C0DA-4988-87EF-9F0642EE628C}" destId="{25285B44-38DC-4473-BD40-3853270E01FA}" srcOrd="0" destOrd="0" presId="urn:microsoft.com/office/officeart/2005/8/layout/radial5"/>
    <dgm:cxn modelId="{162E5DD9-3317-4A5F-977C-36135E99ADFA}" type="presOf" srcId="{2A601134-6DF1-4BD4-9A2F-5C15F9D63170}" destId="{3A83A89C-6536-4BCA-9E0C-FB4DD23F96B4}" srcOrd="1" destOrd="0" presId="urn:microsoft.com/office/officeart/2005/8/layout/radial5"/>
    <dgm:cxn modelId="{74D5D715-7380-47BD-87E4-DE5D295593A8}" srcId="{ABA2D533-C0DA-4988-87EF-9F0642EE628C}" destId="{6128CFCA-3532-4BAA-8295-35F5C88F1F3E}" srcOrd="5" destOrd="0" parTransId="{2A601134-6DF1-4BD4-9A2F-5C15F9D63170}" sibTransId="{0DC23D59-90D4-4181-BB20-F44DB9171173}"/>
    <dgm:cxn modelId="{3261D560-40F5-470E-B06C-CF48EA7D765F}" type="presOf" srcId="{ECD16DD6-9F51-41BF-B2A0-AEA9FC953900}" destId="{E6186A33-D57D-4340-9AE8-220B3A82F006}" srcOrd="1" destOrd="0" presId="urn:microsoft.com/office/officeart/2005/8/layout/radial5"/>
    <dgm:cxn modelId="{2453ECF0-F2F0-4CC1-9294-A7A29E058166}" type="presOf" srcId="{31B418BE-DA78-4DF1-A0AB-917660F6800B}" destId="{3565BBFE-E612-450E-842A-593E751FD601}" srcOrd="1" destOrd="0" presId="urn:microsoft.com/office/officeart/2005/8/layout/radial5"/>
    <dgm:cxn modelId="{FBF1DCDF-19CC-48F1-8FFA-F496A0E60971}" srcId="{ABA2D533-C0DA-4988-87EF-9F0642EE628C}" destId="{9CAC1391-6667-443C-9D6E-77513DBD38C2}" srcOrd="4" destOrd="0" parTransId="{31B418BE-DA78-4DF1-A0AB-917660F6800B}" sibTransId="{CD3A0ED3-F5EF-4358-B208-7873F7497497}"/>
    <dgm:cxn modelId="{5A64E3E5-83E7-4A2F-A7E2-5E59C6CA3E5F}" type="presOf" srcId="{DAA8E996-E0AE-4D2C-8AF6-C4DE960F9814}" destId="{0299C7FA-5451-4FEB-8C0F-55B2FA98A387}" srcOrd="0" destOrd="0" presId="urn:microsoft.com/office/officeart/2005/8/layout/radial5"/>
    <dgm:cxn modelId="{3DC821E6-19E8-49C2-B855-6A021E8FE020}" type="presOf" srcId="{80620C18-A915-43EB-A14B-726749BD0E6E}" destId="{7BB5746A-47CD-46CF-ADA8-5892F925AFE5}" srcOrd="1" destOrd="0" presId="urn:microsoft.com/office/officeart/2005/8/layout/radial5"/>
    <dgm:cxn modelId="{B5C373E2-00F5-4187-91ED-39F5B5FC7C6F}" type="presOf" srcId="{80620C18-A915-43EB-A14B-726749BD0E6E}" destId="{E93CF2D3-162D-4F7A-A131-68930ACD3E0E}" srcOrd="0" destOrd="0" presId="urn:microsoft.com/office/officeart/2005/8/layout/radial5"/>
    <dgm:cxn modelId="{60A73A5A-D810-436C-86D2-50E3AB519D5C}" type="presOf" srcId="{B906EE2B-06D8-4192-BB44-44891A51F3B5}" destId="{7ADAF932-919D-42C9-8AC7-2355D5F3FECF}" srcOrd="0" destOrd="0" presId="urn:microsoft.com/office/officeart/2005/8/layout/radial5"/>
    <dgm:cxn modelId="{D809E7E5-2BCD-4879-8118-718A61161A33}" type="presOf" srcId="{7DAD7186-F512-4D89-9765-C395509BBD79}" destId="{A5588493-A413-4D48-91D9-4DB9C557A703}" srcOrd="0" destOrd="0" presId="urn:microsoft.com/office/officeart/2005/8/layout/radial5"/>
    <dgm:cxn modelId="{828DD71A-55F9-4A1E-9B88-64B9ACAEFDFE}" type="presOf" srcId="{9CAC1391-6667-443C-9D6E-77513DBD38C2}" destId="{5F382DCA-E5D8-4CEA-A7B2-13191EDCC5C7}" srcOrd="0" destOrd="0" presId="urn:microsoft.com/office/officeart/2005/8/layout/radial5"/>
    <dgm:cxn modelId="{64F19265-17A5-461B-A468-88A5A74E26A2}" type="presOf" srcId="{D8F3C1E1-73AE-4E4D-A25F-92FEB8F263E4}" destId="{ABF0A216-B0AB-4680-B20F-A971E488627A}" srcOrd="1" destOrd="0" presId="urn:microsoft.com/office/officeart/2005/8/layout/radial5"/>
    <dgm:cxn modelId="{8D7CF068-D39C-4071-8D58-5913B1FD698A}" type="presOf" srcId="{2A601134-6DF1-4BD4-9A2F-5C15F9D63170}" destId="{DCDD012D-AE70-46C3-9CEF-0B60EDD39BB4}" srcOrd="0" destOrd="0" presId="urn:microsoft.com/office/officeart/2005/8/layout/radial5"/>
    <dgm:cxn modelId="{7A09C8C2-0721-482B-9C2F-A363FCC64AF2}" srcId="{ABA2D533-C0DA-4988-87EF-9F0642EE628C}" destId="{D8D46724-3604-43F9-9F04-C785BBC87841}" srcOrd="1" destOrd="0" parTransId="{B906EE2B-06D8-4192-BB44-44891A51F3B5}" sibTransId="{B7BDB10D-E72F-4660-9F74-82C99CD77AED}"/>
    <dgm:cxn modelId="{11B23100-5BEF-4DA0-A799-B5DF461F5B32}" type="presOf" srcId="{B906EE2B-06D8-4192-BB44-44891A51F3B5}" destId="{EC981A9C-FF05-4FF9-BA40-BD622F61C88D}" srcOrd="1" destOrd="0" presId="urn:microsoft.com/office/officeart/2005/8/layout/radial5"/>
    <dgm:cxn modelId="{5DBB9663-3378-41CA-B5EE-D27CE829F9C4}" type="presOf" srcId="{D8F3C1E1-73AE-4E4D-A25F-92FEB8F263E4}" destId="{F2F76BE4-A778-4B2C-82FD-E544C59A9F6E}" srcOrd="0" destOrd="0" presId="urn:microsoft.com/office/officeart/2005/8/layout/radial5"/>
    <dgm:cxn modelId="{946D8D72-B92B-4264-B5E3-C6140554F283}" srcId="{ABA2D533-C0DA-4988-87EF-9F0642EE628C}" destId="{DAA8E996-E0AE-4D2C-8AF6-C4DE960F9814}" srcOrd="6" destOrd="0" parTransId="{D8F3C1E1-73AE-4E4D-A25F-92FEB8F263E4}" sibTransId="{7027EFA3-6608-4DD9-BF94-271D23F799EE}"/>
    <dgm:cxn modelId="{EBF98662-995B-4AF4-89A6-87588E9DC888}" type="presOf" srcId="{3C04031F-2FB3-4CE2-AF33-D939B3477E9D}" destId="{46A6956F-3BD9-46BD-BAC3-699B6BEF151B}" srcOrd="0" destOrd="0" presId="urn:microsoft.com/office/officeart/2005/8/layout/radial5"/>
    <dgm:cxn modelId="{5EFCD9A8-F31A-4751-8F93-CE7FCD6E82FF}" type="presOf" srcId="{D8D46724-3604-43F9-9F04-C785BBC87841}" destId="{6487C3EC-CD5E-467E-8378-FA78B026E144}" srcOrd="0" destOrd="0" presId="urn:microsoft.com/office/officeart/2005/8/layout/radial5"/>
    <dgm:cxn modelId="{0E9CEE40-8F94-4EA5-B022-0A0DB84AD8B7}" srcId="{ABA2D533-C0DA-4988-87EF-9F0642EE628C}" destId="{7DAD7186-F512-4D89-9765-C395509BBD79}" srcOrd="0" destOrd="0" parTransId="{80620C18-A915-43EB-A14B-726749BD0E6E}" sibTransId="{923E7B07-7FD9-4857-BA05-48D50E6E7A25}"/>
    <dgm:cxn modelId="{FEB6AC6E-02E7-432D-8BE1-B601DF1D1CA4}" type="presOf" srcId="{31B418BE-DA78-4DF1-A0AB-917660F6800B}" destId="{3FF8BEEE-39AB-47B9-AAF5-7C20EB11B1F7}" srcOrd="0" destOrd="0" presId="urn:microsoft.com/office/officeart/2005/8/layout/radial5"/>
    <dgm:cxn modelId="{57B21DD4-EB78-428A-AEBA-9B39234E9081}" type="presOf" srcId="{79CF6DEA-94DA-475E-B385-6E6D507F99D4}" destId="{3AE8D0FB-2722-4087-B01B-EC204346016B}" srcOrd="0" destOrd="0" presId="urn:microsoft.com/office/officeart/2005/8/layout/radial5"/>
    <dgm:cxn modelId="{E5B8AAAD-AEBE-438E-9BA0-AC22C8DCB1C0}" srcId="{3C04031F-2FB3-4CE2-AF33-D939B3477E9D}" destId="{ABA2D533-C0DA-4988-87EF-9F0642EE628C}" srcOrd="0" destOrd="0" parTransId="{84F50E3C-0265-4F65-8190-6FFAA40879EA}" sibTransId="{958FA211-1FEE-456D-967A-50F71E5B8417}"/>
    <dgm:cxn modelId="{0915BEA7-33C8-4358-9329-9E8D398A84DD}" srcId="{ABA2D533-C0DA-4988-87EF-9F0642EE628C}" destId="{F1945B83-397E-41F3-88FE-9767524DB6AD}" srcOrd="2" destOrd="0" parTransId="{198B8F28-D82D-437A-8FAB-415BACD0D6AD}" sibTransId="{D6DB6A01-A896-4BB9-8E90-6E9EC3DEC064}"/>
    <dgm:cxn modelId="{2C1DF933-E233-4084-A48C-C2BAD3803108}" srcId="{ABA2D533-C0DA-4988-87EF-9F0642EE628C}" destId="{79CF6DEA-94DA-475E-B385-6E6D507F99D4}" srcOrd="3" destOrd="0" parTransId="{ECD16DD6-9F51-41BF-B2A0-AEA9FC953900}" sibTransId="{71D7AE8A-5682-400F-ABAD-FEA5772868A5}"/>
    <dgm:cxn modelId="{0EE434AD-B38E-4D7D-B98A-0EF4AB36F2A2}" type="presParOf" srcId="{46A6956F-3BD9-46BD-BAC3-699B6BEF151B}" destId="{25285B44-38DC-4473-BD40-3853270E01FA}" srcOrd="0" destOrd="0" presId="urn:microsoft.com/office/officeart/2005/8/layout/radial5"/>
    <dgm:cxn modelId="{3CB62173-7B32-478C-AD30-1C36F6FFA68F}" type="presParOf" srcId="{46A6956F-3BD9-46BD-BAC3-699B6BEF151B}" destId="{E93CF2D3-162D-4F7A-A131-68930ACD3E0E}" srcOrd="1" destOrd="0" presId="urn:microsoft.com/office/officeart/2005/8/layout/radial5"/>
    <dgm:cxn modelId="{C68DE8DD-E692-42D2-B629-93EC8C0651FE}" type="presParOf" srcId="{E93CF2D3-162D-4F7A-A131-68930ACD3E0E}" destId="{7BB5746A-47CD-46CF-ADA8-5892F925AFE5}" srcOrd="0" destOrd="0" presId="urn:microsoft.com/office/officeart/2005/8/layout/radial5"/>
    <dgm:cxn modelId="{955B9A9A-B78C-4468-A5EC-1CC8AACC20BC}" type="presParOf" srcId="{46A6956F-3BD9-46BD-BAC3-699B6BEF151B}" destId="{A5588493-A413-4D48-91D9-4DB9C557A703}" srcOrd="2" destOrd="0" presId="urn:microsoft.com/office/officeart/2005/8/layout/radial5"/>
    <dgm:cxn modelId="{ED84FEA9-4BBA-4E21-915B-CAFF6A4789A6}" type="presParOf" srcId="{46A6956F-3BD9-46BD-BAC3-699B6BEF151B}" destId="{7ADAF932-919D-42C9-8AC7-2355D5F3FECF}" srcOrd="3" destOrd="0" presId="urn:microsoft.com/office/officeart/2005/8/layout/radial5"/>
    <dgm:cxn modelId="{587CC0A2-1ADE-4221-AD4A-F4BB33691240}" type="presParOf" srcId="{7ADAF932-919D-42C9-8AC7-2355D5F3FECF}" destId="{EC981A9C-FF05-4FF9-BA40-BD622F61C88D}" srcOrd="0" destOrd="0" presId="urn:microsoft.com/office/officeart/2005/8/layout/radial5"/>
    <dgm:cxn modelId="{E9A603D5-113B-4B27-AA3D-B7634EA0161A}" type="presParOf" srcId="{46A6956F-3BD9-46BD-BAC3-699B6BEF151B}" destId="{6487C3EC-CD5E-467E-8378-FA78B026E144}" srcOrd="4" destOrd="0" presId="urn:microsoft.com/office/officeart/2005/8/layout/radial5"/>
    <dgm:cxn modelId="{6E275CE4-E7BF-4D15-8739-3152F63AB306}" type="presParOf" srcId="{46A6956F-3BD9-46BD-BAC3-699B6BEF151B}" destId="{79AE9409-6F91-494F-9360-E97F34D6A7E9}" srcOrd="5" destOrd="0" presId="urn:microsoft.com/office/officeart/2005/8/layout/radial5"/>
    <dgm:cxn modelId="{0641362C-115E-4FB6-A174-C8A8957CFF1C}" type="presParOf" srcId="{79AE9409-6F91-494F-9360-E97F34D6A7E9}" destId="{E9604CA2-003B-4101-97FB-BD5FBDFB7099}" srcOrd="0" destOrd="0" presId="urn:microsoft.com/office/officeart/2005/8/layout/radial5"/>
    <dgm:cxn modelId="{1C4A70C6-519A-4D73-A279-21461688FFE0}" type="presParOf" srcId="{46A6956F-3BD9-46BD-BAC3-699B6BEF151B}" destId="{6E55C294-3FD9-4B4D-8DA8-FF482351F699}" srcOrd="6" destOrd="0" presId="urn:microsoft.com/office/officeart/2005/8/layout/radial5"/>
    <dgm:cxn modelId="{10D2D8A2-D0F9-4834-9FF7-D02DD6B2EB78}" type="presParOf" srcId="{46A6956F-3BD9-46BD-BAC3-699B6BEF151B}" destId="{6ADE1CDA-137D-493B-B402-86973AE67349}" srcOrd="7" destOrd="0" presId="urn:microsoft.com/office/officeart/2005/8/layout/radial5"/>
    <dgm:cxn modelId="{10F1DD3D-B575-43D2-BB08-D1B9AC6E7DE7}" type="presParOf" srcId="{6ADE1CDA-137D-493B-B402-86973AE67349}" destId="{E6186A33-D57D-4340-9AE8-220B3A82F006}" srcOrd="0" destOrd="0" presId="urn:microsoft.com/office/officeart/2005/8/layout/radial5"/>
    <dgm:cxn modelId="{C884C55E-2966-4627-AC79-71BB55A4CB6E}" type="presParOf" srcId="{46A6956F-3BD9-46BD-BAC3-699B6BEF151B}" destId="{3AE8D0FB-2722-4087-B01B-EC204346016B}" srcOrd="8" destOrd="0" presId="urn:microsoft.com/office/officeart/2005/8/layout/radial5"/>
    <dgm:cxn modelId="{C585A4F6-82F1-44D1-AF84-D5C94EBD289F}" type="presParOf" srcId="{46A6956F-3BD9-46BD-BAC3-699B6BEF151B}" destId="{3FF8BEEE-39AB-47B9-AAF5-7C20EB11B1F7}" srcOrd="9" destOrd="0" presId="urn:microsoft.com/office/officeart/2005/8/layout/radial5"/>
    <dgm:cxn modelId="{AF5FDAF3-304E-41B7-B12F-DF9E524449AC}" type="presParOf" srcId="{3FF8BEEE-39AB-47B9-AAF5-7C20EB11B1F7}" destId="{3565BBFE-E612-450E-842A-593E751FD601}" srcOrd="0" destOrd="0" presId="urn:microsoft.com/office/officeart/2005/8/layout/radial5"/>
    <dgm:cxn modelId="{6E2A1D9C-6E7B-4919-9423-00CEB14DA123}" type="presParOf" srcId="{46A6956F-3BD9-46BD-BAC3-699B6BEF151B}" destId="{5F382DCA-E5D8-4CEA-A7B2-13191EDCC5C7}" srcOrd="10" destOrd="0" presId="urn:microsoft.com/office/officeart/2005/8/layout/radial5"/>
    <dgm:cxn modelId="{57E5F0DB-7077-498B-9F92-5A5163C2A970}" type="presParOf" srcId="{46A6956F-3BD9-46BD-BAC3-699B6BEF151B}" destId="{DCDD012D-AE70-46C3-9CEF-0B60EDD39BB4}" srcOrd="11" destOrd="0" presId="urn:microsoft.com/office/officeart/2005/8/layout/radial5"/>
    <dgm:cxn modelId="{76BA4E7B-A24A-42D0-8D1E-7F3FA0229099}" type="presParOf" srcId="{DCDD012D-AE70-46C3-9CEF-0B60EDD39BB4}" destId="{3A83A89C-6536-4BCA-9E0C-FB4DD23F96B4}" srcOrd="0" destOrd="0" presId="urn:microsoft.com/office/officeart/2005/8/layout/radial5"/>
    <dgm:cxn modelId="{47392C7A-CC1E-4F27-802B-950569F4651A}" type="presParOf" srcId="{46A6956F-3BD9-46BD-BAC3-699B6BEF151B}" destId="{44A23CA2-272E-45CB-8622-AF65B95CE26F}" srcOrd="12" destOrd="0" presId="urn:microsoft.com/office/officeart/2005/8/layout/radial5"/>
    <dgm:cxn modelId="{660749D1-85D0-42BF-A50D-EBBD7599DD3C}" type="presParOf" srcId="{46A6956F-3BD9-46BD-BAC3-699B6BEF151B}" destId="{F2F76BE4-A778-4B2C-82FD-E544C59A9F6E}" srcOrd="13" destOrd="0" presId="urn:microsoft.com/office/officeart/2005/8/layout/radial5"/>
    <dgm:cxn modelId="{CC70EEDE-D363-43EE-B7A1-68B519AEE65B}" type="presParOf" srcId="{F2F76BE4-A778-4B2C-82FD-E544C59A9F6E}" destId="{ABF0A216-B0AB-4680-B20F-A971E488627A}" srcOrd="0" destOrd="0" presId="urn:microsoft.com/office/officeart/2005/8/layout/radial5"/>
    <dgm:cxn modelId="{9A277620-E5AA-4C29-9570-CE16BAFB10EB}" type="presParOf" srcId="{46A6956F-3BD9-46BD-BAC3-699B6BEF151B}" destId="{0299C7FA-5451-4FEB-8C0F-55B2FA98A38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F77B2-7B15-47AF-88E2-E57F729AE58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9F452-A01C-44FC-B083-2FC1C6E85316}">
      <dgm:prSet phldrT="[Текст]" custT="1"/>
      <dgm:spPr>
        <a:blipFill rotWithShape="0">
          <a:blip xmlns:r="http://schemas.openxmlformats.org/officeDocument/2006/relationships" r:embed="rId1" cstate="email">
            <a:extLst/>
          </a:blip>
          <a:stretch>
            <a:fillRect/>
          </a:stretch>
        </a:blipFill>
      </dgm:spPr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Система работы воспитателя</a:t>
          </a:r>
          <a:endParaRPr lang="ru-RU" sz="2000" dirty="0">
            <a:solidFill>
              <a:srgbClr val="FFFF00"/>
            </a:solidFill>
          </a:endParaRPr>
        </a:p>
      </dgm:t>
    </dgm:pt>
    <dgm:pt modelId="{E3F8737E-498B-4AFD-86B6-6E41AB39C35E}" type="parTrans" cxnId="{3874CCE7-39E0-49BD-A506-216D16A72FDE}">
      <dgm:prSet/>
      <dgm:spPr/>
      <dgm:t>
        <a:bodyPr/>
        <a:lstStyle/>
        <a:p>
          <a:endParaRPr lang="ru-RU"/>
        </a:p>
      </dgm:t>
    </dgm:pt>
    <dgm:pt modelId="{13CB1F10-13F1-4608-ACDF-0E7CF45412BC}" type="sibTrans" cxnId="{3874CCE7-39E0-49BD-A506-216D16A72FDE}">
      <dgm:prSet/>
      <dgm:spPr/>
      <dgm:t>
        <a:bodyPr/>
        <a:lstStyle/>
        <a:p>
          <a:endParaRPr lang="ru-RU"/>
        </a:p>
      </dgm:t>
    </dgm:pt>
    <dgm:pt modelId="{60D5D562-CFDE-42C9-A768-DB6F06C4183F}">
      <dgm:prSet phldrT="[Текст]" custT="1"/>
      <dgm:spPr>
        <a:blipFill rotWithShape="0">
          <a:blip xmlns:r="http://schemas.openxmlformats.org/officeDocument/2006/relationships" r:embed="rId2" cstate="email">
            <a:extLst/>
          </a:blip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Образовательная деятельность</a:t>
          </a:r>
          <a:endParaRPr lang="ru-RU" sz="1800" dirty="0">
            <a:solidFill>
              <a:srgbClr val="FFFF00"/>
            </a:solidFill>
          </a:endParaRPr>
        </a:p>
      </dgm:t>
    </dgm:pt>
    <dgm:pt modelId="{57DF2B7A-E3BD-49E0-9C16-7B814C8860C0}" type="parTrans" cxnId="{4CB6CCB9-CC8C-4377-8941-B6EB3A6F1103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86EED2A4-E274-4C03-BB5C-7E5FF1079E6A}" type="sibTrans" cxnId="{4CB6CCB9-CC8C-4377-8941-B6EB3A6F1103}">
      <dgm:prSet/>
      <dgm:spPr/>
      <dgm:t>
        <a:bodyPr/>
        <a:lstStyle/>
        <a:p>
          <a:endParaRPr lang="ru-RU"/>
        </a:p>
      </dgm:t>
    </dgm:pt>
    <dgm:pt modelId="{C9E48A32-92A0-41DB-831E-D833587E2DA3}">
      <dgm:prSet phldrT="[Текст]" custT="1"/>
      <dgm:spPr>
        <a:blipFill rotWithShape="0">
          <a:blip xmlns:r="http://schemas.openxmlformats.org/officeDocument/2006/relationships" r:embed="rId3" cstate="email">
            <a:extLst/>
          </a:blip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В режимных моментах</a:t>
          </a:r>
          <a:endParaRPr lang="ru-RU" sz="1800" dirty="0">
            <a:solidFill>
              <a:srgbClr val="FFFF00"/>
            </a:solidFill>
          </a:endParaRPr>
        </a:p>
      </dgm:t>
    </dgm:pt>
    <dgm:pt modelId="{3783DE85-21CB-4DA7-B602-72CE05857980}" type="parTrans" cxnId="{784A2610-7452-4BBD-9E42-6563AD390060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6160F645-D49B-4529-AD67-663C9C282247}" type="sibTrans" cxnId="{784A2610-7452-4BBD-9E42-6563AD390060}">
      <dgm:prSet/>
      <dgm:spPr/>
      <dgm:t>
        <a:bodyPr/>
        <a:lstStyle/>
        <a:p>
          <a:endParaRPr lang="ru-RU"/>
        </a:p>
      </dgm:t>
    </dgm:pt>
    <dgm:pt modelId="{B70B39C3-7F26-4A7D-9DC4-25233104A427}">
      <dgm:prSet phldrT="[Текст]" custT="1"/>
      <dgm:spPr>
        <a:blipFill rotWithShape="0">
          <a:blip xmlns:r="http://schemas.openxmlformats.org/officeDocument/2006/relationships" r:embed="rId4" cstate="email">
            <a:extLst/>
          </a:blip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Взаимодействие</a:t>
          </a:r>
        </a:p>
        <a:p>
          <a:r>
            <a:rPr lang="ru-RU" sz="1800" dirty="0" smtClean="0">
              <a:solidFill>
                <a:srgbClr val="FFFF00"/>
              </a:solidFill>
            </a:rPr>
            <a:t> с семьей</a:t>
          </a:r>
          <a:endParaRPr lang="ru-RU" sz="1800" dirty="0">
            <a:solidFill>
              <a:srgbClr val="FFFF00"/>
            </a:solidFill>
          </a:endParaRPr>
        </a:p>
      </dgm:t>
    </dgm:pt>
    <dgm:pt modelId="{06412098-CC2F-43DB-9914-99FF61BCB056}" type="parTrans" cxnId="{2C1B8800-CEF9-4521-BA40-FA25A8B5FA80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1B1F5822-17AC-44BB-87F2-1E5A24EC143C}" type="sibTrans" cxnId="{2C1B8800-CEF9-4521-BA40-FA25A8B5FA80}">
      <dgm:prSet/>
      <dgm:spPr/>
      <dgm:t>
        <a:bodyPr/>
        <a:lstStyle/>
        <a:p>
          <a:endParaRPr lang="ru-RU"/>
        </a:p>
      </dgm:t>
    </dgm:pt>
    <dgm:pt modelId="{BAE776F4-D9C1-4196-9404-F8342A81B3AF}">
      <dgm:prSet custT="1"/>
      <dgm:spPr>
        <a:blipFill rotWithShape="0">
          <a:blip xmlns:r="http://schemas.openxmlformats.org/officeDocument/2006/relationships" r:embed="rId5" cstate="email">
            <a:extLst/>
          </a:blip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Самостоятельная</a:t>
          </a:r>
          <a:r>
            <a:rPr lang="ru-RU" sz="1800" baseline="0" dirty="0" smtClean="0">
              <a:solidFill>
                <a:srgbClr val="FFFF00"/>
              </a:solidFill>
            </a:rPr>
            <a:t> деятельность детей</a:t>
          </a:r>
          <a:endParaRPr lang="ru-RU" sz="1800" dirty="0">
            <a:solidFill>
              <a:srgbClr val="FFFF00"/>
            </a:solidFill>
          </a:endParaRPr>
        </a:p>
      </dgm:t>
    </dgm:pt>
    <dgm:pt modelId="{493D5E68-5A4B-46ED-A41C-FE830FE5444A}" type="parTrans" cxnId="{BF91937C-9D6E-4C92-8A50-F97ADFDE8111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6DA79998-22B0-472F-B1BC-757730C2BC41}" type="sibTrans" cxnId="{BF91937C-9D6E-4C92-8A50-F97ADFDE8111}">
      <dgm:prSet/>
      <dgm:spPr/>
      <dgm:t>
        <a:bodyPr/>
        <a:lstStyle/>
        <a:p>
          <a:endParaRPr lang="ru-RU"/>
        </a:p>
      </dgm:t>
    </dgm:pt>
    <dgm:pt modelId="{8509769E-D12A-4DCE-8F6A-3A3C81D601A9}">
      <dgm:prSet custRadScaleRad="117861" custRadScaleInc="5758"/>
      <dgm:spPr/>
      <dgm:t>
        <a:bodyPr/>
        <a:lstStyle/>
        <a:p>
          <a:endParaRPr lang="ru-RU" dirty="0"/>
        </a:p>
      </dgm:t>
    </dgm:pt>
    <dgm:pt modelId="{55F3E4EA-48CA-4D81-B516-B64DB4596F68}" type="parTrans" cxnId="{40196725-5C3E-4031-AE6D-F195838EAA07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CB533B21-C0D6-45C8-82B3-EE20CBCD6995}" type="sibTrans" cxnId="{40196725-5C3E-4031-AE6D-F195838EAA07}">
      <dgm:prSet/>
      <dgm:spPr/>
      <dgm:t>
        <a:bodyPr/>
        <a:lstStyle/>
        <a:p>
          <a:endParaRPr lang="ru-RU"/>
        </a:p>
      </dgm:t>
    </dgm:pt>
    <dgm:pt modelId="{C1ED9924-F840-49C0-BE98-402E11D7FBC8}">
      <dgm:prSet custT="1"/>
      <dgm:spPr>
        <a:blipFill rotWithShape="0">
          <a:blip xmlns:r="http://schemas.openxmlformats.org/officeDocument/2006/relationships" r:embed="rId6" cstate="email">
            <a:extLst/>
          </a:blip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Индивидуальная работа</a:t>
          </a:r>
          <a:endParaRPr lang="ru-RU" sz="1800" dirty="0">
            <a:solidFill>
              <a:srgbClr val="FFFF00"/>
            </a:solidFill>
          </a:endParaRPr>
        </a:p>
      </dgm:t>
    </dgm:pt>
    <dgm:pt modelId="{170084C8-C25E-47A2-94B7-3C335E15F36A}" type="parTrans" cxnId="{BE0670AD-7F23-45DD-B328-B397F18E403E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1865AE79-AFB5-49FA-9F91-FAB69DFF720E}" type="sibTrans" cxnId="{BE0670AD-7F23-45DD-B328-B397F18E403E}">
      <dgm:prSet/>
      <dgm:spPr/>
      <dgm:t>
        <a:bodyPr/>
        <a:lstStyle/>
        <a:p>
          <a:endParaRPr lang="ru-RU"/>
        </a:p>
      </dgm:t>
    </dgm:pt>
    <dgm:pt modelId="{5BAE3EC5-ECC8-4404-BA43-EB04D321C7B8}" type="pres">
      <dgm:prSet presAssocID="{DDDF77B2-7B15-47AF-88E2-E57F729AE5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A14C6-699B-4135-9AD5-A6FBD17AAE7F}" type="pres">
      <dgm:prSet presAssocID="{FF99F452-A01C-44FC-B083-2FC1C6E85316}" presName="centerShape" presStyleLbl="node0" presStyleIdx="0" presStyleCnt="1" custScaleX="109376" custLinFactNeighborX="1701" custLinFactNeighborY="-3442"/>
      <dgm:spPr/>
      <dgm:t>
        <a:bodyPr/>
        <a:lstStyle/>
        <a:p>
          <a:endParaRPr lang="ru-RU"/>
        </a:p>
      </dgm:t>
    </dgm:pt>
    <dgm:pt modelId="{13E06F7A-B56B-423C-A21F-923D1A5C49C4}" type="pres">
      <dgm:prSet presAssocID="{57DF2B7A-E3BD-49E0-9C16-7B814C8860C0}" presName="Name9" presStyleLbl="parChTrans1D2" presStyleIdx="0" presStyleCnt="5"/>
      <dgm:spPr/>
      <dgm:t>
        <a:bodyPr/>
        <a:lstStyle/>
        <a:p>
          <a:endParaRPr lang="ru-RU"/>
        </a:p>
      </dgm:t>
    </dgm:pt>
    <dgm:pt modelId="{5B970639-58B1-4DD6-B656-D10C64D4A364}" type="pres">
      <dgm:prSet presAssocID="{57DF2B7A-E3BD-49E0-9C16-7B814C8860C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82D1C62-0F3D-4933-83A8-95DFA61FEA79}" type="pres">
      <dgm:prSet presAssocID="{60D5D562-CFDE-42C9-A768-DB6F06C4183F}" presName="node" presStyleLbl="node1" presStyleIdx="0" presStyleCnt="5" custScaleX="148740" custScaleY="87375" custRadScaleRad="98710" custRadScaleInc="-4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F1A50-CAE1-4761-9A98-777E922A7FA0}" type="pres">
      <dgm:prSet presAssocID="{3783DE85-21CB-4DA7-B602-72CE05857980}" presName="Name9" presStyleLbl="parChTrans1D2" presStyleIdx="1" presStyleCnt="5"/>
      <dgm:spPr/>
      <dgm:t>
        <a:bodyPr/>
        <a:lstStyle/>
        <a:p>
          <a:endParaRPr lang="ru-RU"/>
        </a:p>
      </dgm:t>
    </dgm:pt>
    <dgm:pt modelId="{D622101B-163E-4F52-B4FA-3BCDC8D9AEB8}" type="pres">
      <dgm:prSet presAssocID="{3783DE85-21CB-4DA7-B602-72CE0585798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ADD508C-F96E-40BB-A76A-8E7652AC4D53}" type="pres">
      <dgm:prSet presAssocID="{C9E48A32-92A0-41DB-831E-D833587E2DA3}" presName="node" presStyleLbl="node1" presStyleIdx="1" presStyleCnt="5" custScaleX="111735" custScaleY="84413" custRadScaleRad="122639" custRadScaleInc="-408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A6D54-137B-4AE2-8562-92C4B7128967}" type="pres">
      <dgm:prSet presAssocID="{170084C8-C25E-47A2-94B7-3C335E15F36A}" presName="Name9" presStyleLbl="parChTrans1D2" presStyleIdx="2" presStyleCnt="5"/>
      <dgm:spPr/>
      <dgm:t>
        <a:bodyPr/>
        <a:lstStyle/>
        <a:p>
          <a:endParaRPr lang="ru-RU"/>
        </a:p>
      </dgm:t>
    </dgm:pt>
    <dgm:pt modelId="{4CEA351B-8365-475E-BE58-D57A1967BFD6}" type="pres">
      <dgm:prSet presAssocID="{170084C8-C25E-47A2-94B7-3C335E15F36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1D52304-DA10-450B-854F-EA64A05E08EC}" type="pres">
      <dgm:prSet presAssocID="{C1ED9924-F840-49C0-BE98-402E11D7FBC8}" presName="node" presStyleLbl="node1" presStyleIdx="2" presStyleCnt="5" custScaleX="139491" custScaleY="87232" custRadScaleRad="105082" custRadScaleInc="-4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7A873-A34B-4E2C-9975-E947224E684D}" type="pres">
      <dgm:prSet presAssocID="{493D5E68-5A4B-46ED-A41C-FE830FE5444A}" presName="Name9" presStyleLbl="parChTrans1D2" presStyleIdx="3" presStyleCnt="5"/>
      <dgm:spPr/>
      <dgm:t>
        <a:bodyPr/>
        <a:lstStyle/>
        <a:p>
          <a:endParaRPr lang="ru-RU"/>
        </a:p>
      </dgm:t>
    </dgm:pt>
    <dgm:pt modelId="{592A96D6-0766-477B-8E29-6FD4A94F07E8}" type="pres">
      <dgm:prSet presAssocID="{493D5E68-5A4B-46ED-A41C-FE830FE5444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51D2294-81C6-4E19-A979-75E4F271EC54}" type="pres">
      <dgm:prSet presAssocID="{BAE776F4-D9C1-4196-9404-F8342A81B3AF}" presName="node" presStyleLbl="node1" presStyleIdx="3" presStyleCnt="5" custScaleX="152613" custRadScaleRad="103508" custRadScaleInc="37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CCADB-7E21-4B9E-BB85-B293EE3AAF73}" type="pres">
      <dgm:prSet presAssocID="{06412098-CC2F-43DB-9914-99FF61BCB056}" presName="Name9" presStyleLbl="parChTrans1D2" presStyleIdx="4" presStyleCnt="5"/>
      <dgm:spPr/>
      <dgm:t>
        <a:bodyPr/>
        <a:lstStyle/>
        <a:p>
          <a:endParaRPr lang="ru-RU"/>
        </a:p>
      </dgm:t>
    </dgm:pt>
    <dgm:pt modelId="{7CE2A1CA-F510-4EC6-BA39-43FBC7CF1ECC}" type="pres">
      <dgm:prSet presAssocID="{06412098-CC2F-43DB-9914-99FF61BCB05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C5F087C-5228-4DB9-A213-C5FB983A6390}" type="pres">
      <dgm:prSet presAssocID="{B70B39C3-7F26-4A7D-9DC4-25233104A427}" presName="node" presStyleLbl="node1" presStyleIdx="4" presStyleCnt="5" custScaleX="133743" custScaleY="77904" custRadScaleRad="118946" custRadScaleInc="39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D636D-A6ED-48E8-9AC9-F8CD41148471}" type="presOf" srcId="{57DF2B7A-E3BD-49E0-9C16-7B814C8860C0}" destId="{13E06F7A-B56B-423C-A21F-923D1A5C49C4}" srcOrd="0" destOrd="0" presId="urn:microsoft.com/office/officeart/2005/8/layout/radial1"/>
    <dgm:cxn modelId="{860281B5-6FD0-4E57-A666-6130922C8113}" type="presOf" srcId="{3783DE85-21CB-4DA7-B602-72CE05857980}" destId="{87BF1A50-CAE1-4761-9A98-777E922A7FA0}" srcOrd="0" destOrd="0" presId="urn:microsoft.com/office/officeart/2005/8/layout/radial1"/>
    <dgm:cxn modelId="{DB640498-0B66-461D-B526-8427BBAB9B11}" type="presOf" srcId="{06412098-CC2F-43DB-9914-99FF61BCB056}" destId="{8AECCADB-7E21-4B9E-BB85-B293EE3AAF73}" srcOrd="0" destOrd="0" presId="urn:microsoft.com/office/officeart/2005/8/layout/radial1"/>
    <dgm:cxn modelId="{BF91937C-9D6E-4C92-8A50-F97ADFDE8111}" srcId="{FF99F452-A01C-44FC-B083-2FC1C6E85316}" destId="{BAE776F4-D9C1-4196-9404-F8342A81B3AF}" srcOrd="3" destOrd="0" parTransId="{493D5E68-5A4B-46ED-A41C-FE830FE5444A}" sibTransId="{6DA79998-22B0-472F-B1BC-757730C2BC41}"/>
    <dgm:cxn modelId="{3874CCE7-39E0-49BD-A506-216D16A72FDE}" srcId="{DDDF77B2-7B15-47AF-88E2-E57F729AE588}" destId="{FF99F452-A01C-44FC-B083-2FC1C6E85316}" srcOrd="0" destOrd="0" parTransId="{E3F8737E-498B-4AFD-86B6-6E41AB39C35E}" sibTransId="{13CB1F10-13F1-4608-ACDF-0E7CF45412BC}"/>
    <dgm:cxn modelId="{C1BF8D42-7289-46C5-83FF-454DEB502CEF}" type="presOf" srcId="{06412098-CC2F-43DB-9914-99FF61BCB056}" destId="{7CE2A1CA-F510-4EC6-BA39-43FBC7CF1ECC}" srcOrd="1" destOrd="0" presId="urn:microsoft.com/office/officeart/2005/8/layout/radial1"/>
    <dgm:cxn modelId="{2C1B8800-CEF9-4521-BA40-FA25A8B5FA80}" srcId="{FF99F452-A01C-44FC-B083-2FC1C6E85316}" destId="{B70B39C3-7F26-4A7D-9DC4-25233104A427}" srcOrd="4" destOrd="0" parTransId="{06412098-CC2F-43DB-9914-99FF61BCB056}" sibTransId="{1B1F5822-17AC-44BB-87F2-1E5A24EC143C}"/>
    <dgm:cxn modelId="{044CDE2F-7BBA-4CDE-81AD-C674DA4F0198}" type="presOf" srcId="{B70B39C3-7F26-4A7D-9DC4-25233104A427}" destId="{0C5F087C-5228-4DB9-A213-C5FB983A6390}" srcOrd="0" destOrd="0" presId="urn:microsoft.com/office/officeart/2005/8/layout/radial1"/>
    <dgm:cxn modelId="{21F6B653-7F5D-4ADF-A09C-52662BC00785}" type="presOf" srcId="{FF99F452-A01C-44FC-B083-2FC1C6E85316}" destId="{D78A14C6-699B-4135-9AD5-A6FBD17AAE7F}" srcOrd="0" destOrd="0" presId="urn:microsoft.com/office/officeart/2005/8/layout/radial1"/>
    <dgm:cxn modelId="{739F6247-1BC9-4C5B-A4C6-4E0672E6073C}" type="presOf" srcId="{C9E48A32-92A0-41DB-831E-D833587E2DA3}" destId="{9ADD508C-F96E-40BB-A76A-8E7652AC4D53}" srcOrd="0" destOrd="0" presId="urn:microsoft.com/office/officeart/2005/8/layout/radial1"/>
    <dgm:cxn modelId="{BE0670AD-7F23-45DD-B328-B397F18E403E}" srcId="{FF99F452-A01C-44FC-B083-2FC1C6E85316}" destId="{C1ED9924-F840-49C0-BE98-402E11D7FBC8}" srcOrd="2" destOrd="0" parTransId="{170084C8-C25E-47A2-94B7-3C335E15F36A}" sibTransId="{1865AE79-AFB5-49FA-9F91-FAB69DFF720E}"/>
    <dgm:cxn modelId="{6C4465C1-48CA-4131-A891-1E0B65CD1186}" type="presOf" srcId="{3783DE85-21CB-4DA7-B602-72CE05857980}" destId="{D622101B-163E-4F52-B4FA-3BCDC8D9AEB8}" srcOrd="1" destOrd="0" presId="urn:microsoft.com/office/officeart/2005/8/layout/radial1"/>
    <dgm:cxn modelId="{07DD3CCF-1188-4AAB-ACA1-E56C1EA51605}" type="presOf" srcId="{57DF2B7A-E3BD-49E0-9C16-7B814C8860C0}" destId="{5B970639-58B1-4DD6-B656-D10C64D4A364}" srcOrd="1" destOrd="0" presId="urn:microsoft.com/office/officeart/2005/8/layout/radial1"/>
    <dgm:cxn modelId="{BBF78CF2-94AA-48AB-A0F8-4B0552FD7024}" type="presOf" srcId="{DDDF77B2-7B15-47AF-88E2-E57F729AE588}" destId="{5BAE3EC5-ECC8-4404-BA43-EB04D321C7B8}" srcOrd="0" destOrd="0" presId="urn:microsoft.com/office/officeart/2005/8/layout/radial1"/>
    <dgm:cxn modelId="{93E0BA10-3AEC-4336-83E7-0163A52B1E75}" type="presOf" srcId="{C1ED9924-F840-49C0-BE98-402E11D7FBC8}" destId="{31D52304-DA10-450B-854F-EA64A05E08EC}" srcOrd="0" destOrd="0" presId="urn:microsoft.com/office/officeart/2005/8/layout/radial1"/>
    <dgm:cxn modelId="{88A5942B-EB8C-4A7D-8773-191FE7507830}" type="presOf" srcId="{170084C8-C25E-47A2-94B7-3C335E15F36A}" destId="{4CEA351B-8365-475E-BE58-D57A1967BFD6}" srcOrd="1" destOrd="0" presId="urn:microsoft.com/office/officeart/2005/8/layout/radial1"/>
    <dgm:cxn modelId="{74FFD65C-C2A3-444F-A2ED-FB9BD15F4017}" type="presOf" srcId="{BAE776F4-D9C1-4196-9404-F8342A81B3AF}" destId="{B51D2294-81C6-4E19-A979-75E4F271EC54}" srcOrd="0" destOrd="0" presId="urn:microsoft.com/office/officeart/2005/8/layout/radial1"/>
    <dgm:cxn modelId="{D9304DA9-BA78-47BC-B9F8-8C764D7DE1F5}" type="presOf" srcId="{493D5E68-5A4B-46ED-A41C-FE830FE5444A}" destId="{592A96D6-0766-477B-8E29-6FD4A94F07E8}" srcOrd="1" destOrd="0" presId="urn:microsoft.com/office/officeart/2005/8/layout/radial1"/>
    <dgm:cxn modelId="{307DF7C6-9DF9-473E-B6DE-5C9804C47FCA}" type="presOf" srcId="{493D5E68-5A4B-46ED-A41C-FE830FE5444A}" destId="{1F77A873-A34B-4E2C-9975-E947224E684D}" srcOrd="0" destOrd="0" presId="urn:microsoft.com/office/officeart/2005/8/layout/radial1"/>
    <dgm:cxn modelId="{1A6E10B4-250C-4122-853E-9873A78762A5}" type="presOf" srcId="{170084C8-C25E-47A2-94B7-3C335E15F36A}" destId="{A29A6D54-137B-4AE2-8562-92C4B7128967}" srcOrd="0" destOrd="0" presId="urn:microsoft.com/office/officeart/2005/8/layout/radial1"/>
    <dgm:cxn modelId="{F41A8612-A3DC-4DD3-AD77-5B30AA8EA932}" type="presOf" srcId="{60D5D562-CFDE-42C9-A768-DB6F06C4183F}" destId="{582D1C62-0F3D-4933-83A8-95DFA61FEA79}" srcOrd="0" destOrd="0" presId="urn:microsoft.com/office/officeart/2005/8/layout/radial1"/>
    <dgm:cxn modelId="{4CB6CCB9-CC8C-4377-8941-B6EB3A6F1103}" srcId="{FF99F452-A01C-44FC-B083-2FC1C6E85316}" destId="{60D5D562-CFDE-42C9-A768-DB6F06C4183F}" srcOrd="0" destOrd="0" parTransId="{57DF2B7A-E3BD-49E0-9C16-7B814C8860C0}" sibTransId="{86EED2A4-E274-4C03-BB5C-7E5FF1079E6A}"/>
    <dgm:cxn modelId="{784A2610-7452-4BBD-9E42-6563AD390060}" srcId="{FF99F452-A01C-44FC-B083-2FC1C6E85316}" destId="{C9E48A32-92A0-41DB-831E-D833587E2DA3}" srcOrd="1" destOrd="0" parTransId="{3783DE85-21CB-4DA7-B602-72CE05857980}" sibTransId="{6160F645-D49B-4529-AD67-663C9C282247}"/>
    <dgm:cxn modelId="{40196725-5C3E-4031-AE6D-F195838EAA07}" srcId="{DDDF77B2-7B15-47AF-88E2-E57F729AE588}" destId="{8509769E-D12A-4DCE-8F6A-3A3C81D601A9}" srcOrd="1" destOrd="0" parTransId="{55F3E4EA-48CA-4D81-B516-B64DB4596F68}" sibTransId="{CB533B21-C0D6-45C8-82B3-EE20CBCD6995}"/>
    <dgm:cxn modelId="{5CC0C80D-AAD8-4AFB-AA11-4129E388C531}" type="presParOf" srcId="{5BAE3EC5-ECC8-4404-BA43-EB04D321C7B8}" destId="{D78A14C6-699B-4135-9AD5-A6FBD17AAE7F}" srcOrd="0" destOrd="0" presId="urn:microsoft.com/office/officeart/2005/8/layout/radial1"/>
    <dgm:cxn modelId="{D5FC33F7-1214-4EC2-9A12-0B7AD6711CE1}" type="presParOf" srcId="{5BAE3EC5-ECC8-4404-BA43-EB04D321C7B8}" destId="{13E06F7A-B56B-423C-A21F-923D1A5C49C4}" srcOrd="1" destOrd="0" presId="urn:microsoft.com/office/officeart/2005/8/layout/radial1"/>
    <dgm:cxn modelId="{D2ABCBE7-DE54-4707-B094-50B6DB55D801}" type="presParOf" srcId="{13E06F7A-B56B-423C-A21F-923D1A5C49C4}" destId="{5B970639-58B1-4DD6-B656-D10C64D4A364}" srcOrd="0" destOrd="0" presId="urn:microsoft.com/office/officeart/2005/8/layout/radial1"/>
    <dgm:cxn modelId="{B8A2814C-5DCA-4D7F-B622-79F70293A902}" type="presParOf" srcId="{5BAE3EC5-ECC8-4404-BA43-EB04D321C7B8}" destId="{582D1C62-0F3D-4933-83A8-95DFA61FEA79}" srcOrd="2" destOrd="0" presId="urn:microsoft.com/office/officeart/2005/8/layout/radial1"/>
    <dgm:cxn modelId="{2981C859-D918-4D47-9FB0-C6D00BA9205D}" type="presParOf" srcId="{5BAE3EC5-ECC8-4404-BA43-EB04D321C7B8}" destId="{87BF1A50-CAE1-4761-9A98-777E922A7FA0}" srcOrd="3" destOrd="0" presId="urn:microsoft.com/office/officeart/2005/8/layout/radial1"/>
    <dgm:cxn modelId="{F37A2311-CECA-45E2-A86A-F56AD27DBA6E}" type="presParOf" srcId="{87BF1A50-CAE1-4761-9A98-777E922A7FA0}" destId="{D622101B-163E-4F52-B4FA-3BCDC8D9AEB8}" srcOrd="0" destOrd="0" presId="urn:microsoft.com/office/officeart/2005/8/layout/radial1"/>
    <dgm:cxn modelId="{FED5D6E7-4C56-43DA-9311-E4F02E92F795}" type="presParOf" srcId="{5BAE3EC5-ECC8-4404-BA43-EB04D321C7B8}" destId="{9ADD508C-F96E-40BB-A76A-8E7652AC4D53}" srcOrd="4" destOrd="0" presId="urn:microsoft.com/office/officeart/2005/8/layout/radial1"/>
    <dgm:cxn modelId="{C9733A43-C7A4-4E80-8C58-83CCBEEEE7EA}" type="presParOf" srcId="{5BAE3EC5-ECC8-4404-BA43-EB04D321C7B8}" destId="{A29A6D54-137B-4AE2-8562-92C4B7128967}" srcOrd="5" destOrd="0" presId="urn:microsoft.com/office/officeart/2005/8/layout/radial1"/>
    <dgm:cxn modelId="{44FA4595-9350-4EBF-85CF-0D0805FE4411}" type="presParOf" srcId="{A29A6D54-137B-4AE2-8562-92C4B7128967}" destId="{4CEA351B-8365-475E-BE58-D57A1967BFD6}" srcOrd="0" destOrd="0" presId="urn:microsoft.com/office/officeart/2005/8/layout/radial1"/>
    <dgm:cxn modelId="{B23BB9DD-CAD1-4031-8BF6-95405FF8AF46}" type="presParOf" srcId="{5BAE3EC5-ECC8-4404-BA43-EB04D321C7B8}" destId="{31D52304-DA10-450B-854F-EA64A05E08EC}" srcOrd="6" destOrd="0" presId="urn:microsoft.com/office/officeart/2005/8/layout/radial1"/>
    <dgm:cxn modelId="{5239A6F6-4EB7-4AF7-B169-B20605089460}" type="presParOf" srcId="{5BAE3EC5-ECC8-4404-BA43-EB04D321C7B8}" destId="{1F77A873-A34B-4E2C-9975-E947224E684D}" srcOrd="7" destOrd="0" presId="urn:microsoft.com/office/officeart/2005/8/layout/radial1"/>
    <dgm:cxn modelId="{8C091069-9C51-4608-B1DC-1D7EF11EA08E}" type="presParOf" srcId="{1F77A873-A34B-4E2C-9975-E947224E684D}" destId="{592A96D6-0766-477B-8E29-6FD4A94F07E8}" srcOrd="0" destOrd="0" presId="urn:microsoft.com/office/officeart/2005/8/layout/radial1"/>
    <dgm:cxn modelId="{826252FE-5272-421B-871D-5F8416EC4057}" type="presParOf" srcId="{5BAE3EC5-ECC8-4404-BA43-EB04D321C7B8}" destId="{B51D2294-81C6-4E19-A979-75E4F271EC54}" srcOrd="8" destOrd="0" presId="urn:microsoft.com/office/officeart/2005/8/layout/radial1"/>
    <dgm:cxn modelId="{5181B412-762A-45F2-9112-E30C80248F24}" type="presParOf" srcId="{5BAE3EC5-ECC8-4404-BA43-EB04D321C7B8}" destId="{8AECCADB-7E21-4B9E-BB85-B293EE3AAF73}" srcOrd="9" destOrd="0" presId="urn:microsoft.com/office/officeart/2005/8/layout/radial1"/>
    <dgm:cxn modelId="{8F35047D-6A4E-4B2F-AB8B-009D6517CD0B}" type="presParOf" srcId="{8AECCADB-7E21-4B9E-BB85-B293EE3AAF73}" destId="{7CE2A1CA-F510-4EC6-BA39-43FBC7CF1ECC}" srcOrd="0" destOrd="0" presId="urn:microsoft.com/office/officeart/2005/8/layout/radial1"/>
    <dgm:cxn modelId="{89F86A44-FAED-4BD8-8A45-515414B46E6E}" type="presParOf" srcId="{5BAE3EC5-ECC8-4404-BA43-EB04D321C7B8}" destId="{0C5F087C-5228-4DB9-A213-C5FB983A639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85B44-38DC-4473-BD40-3853270E01FA}">
      <dsp:nvSpPr>
        <dsp:cNvPr id="0" name=""/>
        <dsp:cNvSpPr/>
      </dsp:nvSpPr>
      <dsp:spPr>
        <a:xfrm>
          <a:off x="2507341" y="2278611"/>
          <a:ext cx="4054318" cy="2026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  <a:latin typeface="Georgia" pitchFamily="18" charset="0"/>
            </a:rPr>
            <a:t>Задачи нравственно-патриотического воспитания в ДОУ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Georgia" pitchFamily="18" charset="0"/>
          </a:endParaRPr>
        </a:p>
      </dsp:txBody>
      <dsp:txXfrm>
        <a:off x="2507341" y="2278611"/>
        <a:ext cx="4054318" cy="2026925"/>
      </dsp:txXfrm>
    </dsp:sp>
    <dsp:sp modelId="{E93CF2D3-162D-4F7A-A131-68930ACD3E0E}">
      <dsp:nvSpPr>
        <dsp:cNvPr id="0" name=""/>
        <dsp:cNvSpPr/>
      </dsp:nvSpPr>
      <dsp:spPr>
        <a:xfrm rot="16214382">
          <a:off x="4395011" y="1695123"/>
          <a:ext cx="289677" cy="636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6214382">
        <a:off x="4395011" y="1695123"/>
        <a:ext cx="289677" cy="636820"/>
      </dsp:txXfrm>
    </dsp:sp>
    <dsp:sp modelId="{A5588493-A413-4D48-91D9-4DB9C557A703}">
      <dsp:nvSpPr>
        <dsp:cNvPr id="0" name=""/>
        <dsp:cNvSpPr/>
      </dsp:nvSpPr>
      <dsp:spPr>
        <a:xfrm>
          <a:off x="3335450" y="46359"/>
          <a:ext cx="2418206" cy="168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Формирование толерантности, чувства уважения к другим народам, их традициям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335450" y="46359"/>
        <a:ext cx="2418206" cy="1685701"/>
      </dsp:txXfrm>
    </dsp:sp>
    <dsp:sp modelId="{7ADAF932-919D-42C9-8AC7-2355D5F3FECF}">
      <dsp:nvSpPr>
        <dsp:cNvPr id="0" name=""/>
        <dsp:cNvSpPr/>
      </dsp:nvSpPr>
      <dsp:spPr>
        <a:xfrm rot="19746237">
          <a:off x="5939526" y="2022447"/>
          <a:ext cx="369179" cy="636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9746237">
        <a:off x="5939526" y="2022447"/>
        <a:ext cx="369179" cy="636820"/>
      </dsp:txXfrm>
    </dsp:sp>
    <dsp:sp modelId="{6487C3EC-CD5E-467E-8378-FA78B026E144}">
      <dsp:nvSpPr>
        <dsp:cNvPr id="0" name=""/>
        <dsp:cNvSpPr/>
      </dsp:nvSpPr>
      <dsp:spPr>
        <a:xfrm>
          <a:off x="6143765" y="766441"/>
          <a:ext cx="2405799" cy="168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Знакомство детей с символами государства (герб, флаг, гимн)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6143765" y="766441"/>
        <a:ext cx="2405799" cy="1685701"/>
      </dsp:txXfrm>
    </dsp:sp>
    <dsp:sp modelId="{79AE9409-6F91-494F-9360-E97F34D6A7E9}">
      <dsp:nvSpPr>
        <dsp:cNvPr id="0" name=""/>
        <dsp:cNvSpPr/>
      </dsp:nvSpPr>
      <dsp:spPr>
        <a:xfrm rot="863263">
          <a:off x="6412545" y="3480150"/>
          <a:ext cx="192699" cy="636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863263">
        <a:off x="6412545" y="3480150"/>
        <a:ext cx="192699" cy="636820"/>
      </dsp:txXfrm>
    </dsp:sp>
    <dsp:sp modelId="{6E55C294-3FD9-4B4D-8DA8-FF482351F699}">
      <dsp:nvSpPr>
        <dsp:cNvPr id="0" name=""/>
        <dsp:cNvSpPr/>
      </dsp:nvSpPr>
      <dsp:spPr>
        <a:xfrm>
          <a:off x="6641293" y="3143276"/>
          <a:ext cx="2311434" cy="19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«Этот день Победы!»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6641293" y="3143276"/>
        <a:ext cx="2311434" cy="1971445"/>
      </dsp:txXfrm>
    </dsp:sp>
    <dsp:sp modelId="{6ADE1CDA-137D-493B-B402-86973AE67349}">
      <dsp:nvSpPr>
        <dsp:cNvPr id="0" name=""/>
        <dsp:cNvSpPr/>
      </dsp:nvSpPr>
      <dsp:spPr>
        <a:xfrm rot="3569118">
          <a:off x="5097425" y="4169786"/>
          <a:ext cx="284117" cy="636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3569118">
        <a:off x="5097425" y="4169786"/>
        <a:ext cx="284117" cy="636820"/>
      </dsp:txXfrm>
    </dsp:sp>
    <dsp:sp modelId="{3AE8D0FB-2722-4087-B01B-EC204346016B}">
      <dsp:nvSpPr>
        <dsp:cNvPr id="0" name=""/>
        <dsp:cNvSpPr/>
      </dsp:nvSpPr>
      <dsp:spPr>
        <a:xfrm>
          <a:off x="4703599" y="4654865"/>
          <a:ext cx="2261773" cy="168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Развитие интереса к русским традициям и промыслам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4703599" y="4654865"/>
        <a:ext cx="2261773" cy="1685701"/>
      </dsp:txXfrm>
    </dsp:sp>
    <dsp:sp modelId="{3FF8BEEE-39AB-47B9-AAF5-7C20EB11B1F7}">
      <dsp:nvSpPr>
        <dsp:cNvPr id="0" name=""/>
        <dsp:cNvSpPr/>
      </dsp:nvSpPr>
      <dsp:spPr>
        <a:xfrm rot="10518283">
          <a:off x="2018109" y="3165331"/>
          <a:ext cx="365465" cy="636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0518283">
        <a:off x="2018109" y="3165331"/>
        <a:ext cx="365465" cy="636820"/>
      </dsp:txXfrm>
    </dsp:sp>
    <dsp:sp modelId="{5F382DCA-E5D8-4CEA-A7B2-13191EDCC5C7}">
      <dsp:nvSpPr>
        <dsp:cNvPr id="0" name=""/>
        <dsp:cNvSpPr/>
      </dsp:nvSpPr>
      <dsp:spPr>
        <a:xfrm>
          <a:off x="167092" y="2998687"/>
          <a:ext cx="1685701" cy="1165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Воспитание уважения к труду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167092" y="2998687"/>
        <a:ext cx="1685701" cy="1165730"/>
      </dsp:txXfrm>
    </dsp:sp>
    <dsp:sp modelId="{DCDD012D-AE70-46C3-9CEF-0B60EDD39BB4}">
      <dsp:nvSpPr>
        <dsp:cNvPr id="0" name=""/>
        <dsp:cNvSpPr/>
      </dsp:nvSpPr>
      <dsp:spPr>
        <a:xfrm rot="7905082">
          <a:off x="3319837" y="4138295"/>
          <a:ext cx="350278" cy="636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7905082">
        <a:off x="3319837" y="4138295"/>
        <a:ext cx="350278" cy="636820"/>
      </dsp:txXfrm>
    </dsp:sp>
    <dsp:sp modelId="{44A23CA2-272E-45CB-8622-AF65B95CE26F}">
      <dsp:nvSpPr>
        <dsp:cNvPr id="0" name=""/>
        <dsp:cNvSpPr/>
      </dsp:nvSpPr>
      <dsp:spPr>
        <a:xfrm>
          <a:off x="1463244" y="4582850"/>
          <a:ext cx="2355161" cy="1661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Формирование бережного отношения к природе и всему живому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1463244" y="4582850"/>
        <a:ext cx="2355161" cy="1661613"/>
      </dsp:txXfrm>
    </dsp:sp>
    <dsp:sp modelId="{F2F76BE4-A778-4B2C-82FD-E544C59A9F6E}">
      <dsp:nvSpPr>
        <dsp:cNvPr id="0" name=""/>
        <dsp:cNvSpPr/>
      </dsp:nvSpPr>
      <dsp:spPr>
        <a:xfrm rot="12582781">
          <a:off x="2661185" y="2023041"/>
          <a:ext cx="415155" cy="636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2582781">
        <a:off x="2661185" y="2023041"/>
        <a:ext cx="415155" cy="636820"/>
      </dsp:txXfrm>
    </dsp:sp>
    <dsp:sp modelId="{0299C7FA-5451-4FEB-8C0F-55B2FA98A387}">
      <dsp:nvSpPr>
        <dsp:cNvPr id="0" name=""/>
        <dsp:cNvSpPr/>
      </dsp:nvSpPr>
      <dsp:spPr>
        <a:xfrm>
          <a:off x="383123" y="766432"/>
          <a:ext cx="2405378" cy="168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Воспитание у ребенка любви и привязанности к своей семье, дому, детскому саду, улице, городу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83123" y="766432"/>
        <a:ext cx="2405378" cy="16857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A14C6-699B-4135-9AD5-A6FBD17AAE7F}">
      <dsp:nvSpPr>
        <dsp:cNvPr id="0" name=""/>
        <dsp:cNvSpPr/>
      </dsp:nvSpPr>
      <dsp:spPr>
        <a:xfrm>
          <a:off x="3663888" y="2420877"/>
          <a:ext cx="2219154" cy="202892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Система работы воспитателя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3663888" y="2420877"/>
        <a:ext cx="2219154" cy="2028922"/>
      </dsp:txXfrm>
    </dsp:sp>
    <dsp:sp modelId="{13E06F7A-B56B-423C-A21F-923D1A5C49C4}">
      <dsp:nvSpPr>
        <dsp:cNvPr id="0" name=""/>
        <dsp:cNvSpPr/>
      </dsp:nvSpPr>
      <dsp:spPr>
        <a:xfrm rot="15978861">
          <a:off x="4428010" y="2139911"/>
          <a:ext cx="526592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26592" y="1996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978861">
        <a:off x="4678141" y="2146716"/>
        <a:ext cx="26329" cy="26329"/>
      </dsp:txXfrm>
    </dsp:sp>
    <dsp:sp modelId="{582D1C62-0F3D-4933-83A8-95DFA61FEA79}">
      <dsp:nvSpPr>
        <dsp:cNvPr id="0" name=""/>
        <dsp:cNvSpPr/>
      </dsp:nvSpPr>
      <dsp:spPr>
        <a:xfrm>
          <a:off x="3108415" y="124992"/>
          <a:ext cx="3017819" cy="177277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Образовательная деятельность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3108415" y="124992"/>
        <a:ext cx="3017819" cy="1772770"/>
      </dsp:txXfrm>
    </dsp:sp>
    <dsp:sp modelId="{87BF1A50-CAE1-4761-9A98-777E922A7FA0}">
      <dsp:nvSpPr>
        <dsp:cNvPr id="0" name=""/>
        <dsp:cNvSpPr/>
      </dsp:nvSpPr>
      <dsp:spPr>
        <a:xfrm rot="11497996">
          <a:off x="2639784" y="3085428"/>
          <a:ext cx="106211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1062117" y="1996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497996">
        <a:off x="3144290" y="3078845"/>
        <a:ext cx="53105" cy="53105"/>
      </dsp:txXfrm>
    </dsp:sp>
    <dsp:sp modelId="{9ADD508C-F96E-40BB-A76A-8E7652AC4D53}">
      <dsp:nvSpPr>
        <dsp:cNvPr id="0" name=""/>
        <dsp:cNvSpPr/>
      </dsp:nvSpPr>
      <dsp:spPr>
        <a:xfrm>
          <a:off x="423557" y="1916823"/>
          <a:ext cx="2267016" cy="1712674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В режимных моментах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423557" y="1916823"/>
        <a:ext cx="2267016" cy="1712674"/>
      </dsp:txXfrm>
    </dsp:sp>
    <dsp:sp modelId="{A29A6D54-137B-4AE2-8562-92C4B7128967}">
      <dsp:nvSpPr>
        <dsp:cNvPr id="0" name=""/>
        <dsp:cNvSpPr/>
      </dsp:nvSpPr>
      <dsp:spPr>
        <a:xfrm rot="2516688">
          <a:off x="5478690" y="4351100"/>
          <a:ext cx="672050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72050" y="1996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516688">
        <a:off x="5797914" y="4354268"/>
        <a:ext cx="33602" cy="33602"/>
      </dsp:txXfrm>
    </dsp:sp>
    <dsp:sp modelId="{31D52304-DA10-450B-854F-EA64A05E08EC}">
      <dsp:nvSpPr>
        <dsp:cNvPr id="0" name=""/>
        <dsp:cNvSpPr/>
      </dsp:nvSpPr>
      <dsp:spPr>
        <a:xfrm>
          <a:off x="5457846" y="4437109"/>
          <a:ext cx="2830164" cy="1769869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Индивидуальная работа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5457846" y="4437109"/>
        <a:ext cx="2830164" cy="1769869"/>
      </dsp:txXfrm>
    </dsp:sp>
    <dsp:sp modelId="{1F77A873-A34B-4E2C-9975-E947224E684D}">
      <dsp:nvSpPr>
        <dsp:cNvPr id="0" name=""/>
        <dsp:cNvSpPr/>
      </dsp:nvSpPr>
      <dsp:spPr>
        <a:xfrm rot="8274912">
          <a:off x="3433534" y="4340066"/>
          <a:ext cx="63200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32006" y="1996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274912">
        <a:off x="3733737" y="4344235"/>
        <a:ext cx="31600" cy="31600"/>
      </dsp:txXfrm>
    </dsp:sp>
    <dsp:sp modelId="{B51D2294-81C6-4E19-A979-75E4F271EC54}">
      <dsp:nvSpPr>
        <dsp:cNvPr id="0" name=""/>
        <dsp:cNvSpPr/>
      </dsp:nvSpPr>
      <dsp:spPr>
        <a:xfrm>
          <a:off x="1057604" y="4378466"/>
          <a:ext cx="3096399" cy="2028922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Самостоятельная</a:t>
          </a:r>
          <a:r>
            <a:rPr lang="ru-RU" sz="1800" kern="1200" baseline="0" dirty="0" smtClean="0">
              <a:solidFill>
                <a:srgbClr val="FFFF00"/>
              </a:solidFill>
            </a:rPr>
            <a:t> деятельность детей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1057604" y="4378466"/>
        <a:ext cx="3096399" cy="2028922"/>
      </dsp:txXfrm>
    </dsp:sp>
    <dsp:sp modelId="{8AECCADB-7E21-4B9E-BB85-B293EE3AAF73}">
      <dsp:nvSpPr>
        <dsp:cNvPr id="0" name=""/>
        <dsp:cNvSpPr/>
      </dsp:nvSpPr>
      <dsp:spPr>
        <a:xfrm rot="20497403">
          <a:off x="5799652" y="2965793"/>
          <a:ext cx="654263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54263" y="1996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497403">
        <a:off x="6110427" y="2969406"/>
        <a:ext cx="32713" cy="32713"/>
      </dsp:txXfrm>
    </dsp:sp>
    <dsp:sp modelId="{0C5F087C-5228-4DB9-A213-C5FB983A6390}">
      <dsp:nvSpPr>
        <dsp:cNvPr id="0" name=""/>
        <dsp:cNvSpPr/>
      </dsp:nvSpPr>
      <dsp:spPr>
        <a:xfrm>
          <a:off x="6259035" y="1700800"/>
          <a:ext cx="2713541" cy="1580611"/>
        </a:xfrm>
        <a:prstGeom prst="ellipse">
          <a:avLst/>
        </a:prstGeom>
        <a:blipFill rotWithShape="0">
          <a:blip xmlns:r="http://schemas.openxmlformats.org/officeDocument/2006/relationships" r:embed="rId6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Взаимодействие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 с семьей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6259035" y="1700800"/>
        <a:ext cx="2713541" cy="158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1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92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01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92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9F468CAD-93BE-4343-B774-5114A89491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D08F780-2AFA-41ED-8085-F40050932C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352839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НРАВСТВЕННО - ПАТРИОТИЧЕСКОЕ ВОСПИТАНИЕ</a:t>
            </a:r>
            <a:r>
              <a:rPr lang="en-US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4813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331640" y="0"/>
            <a:ext cx="5400600" cy="22048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любовь к семье, дому,  родным местам, Родине, гордость за свой народ, толерантное отношение к другим людям, желание сохранить, приумножить богатство своей страны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algn="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D:\Документы\фотографии\DCIM\101MSDCF\DSC087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04344">
            <a:off x="4167743" y="2770450"/>
            <a:ext cx="1846227" cy="1203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Медик\Desktop\фото-2\DSC006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4068">
            <a:off x="7037357" y="2035862"/>
            <a:ext cx="1763744" cy="125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20864291">
            <a:off x="-196789" y="195934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Летние забавы!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C:\Users\Медик\Desktop\фото-2\DSC006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9777">
            <a:off x="155846" y="2841250"/>
            <a:ext cx="1689049" cy="137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Медик\Desktop\фото-2\DSC007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9171">
            <a:off x="1850173" y="2343214"/>
            <a:ext cx="1691407" cy="1142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D:\Документы\фотографии\DCIM\101MSDCF\DSC081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59631">
            <a:off x="121523" y="4444561"/>
            <a:ext cx="2000227" cy="1249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Медик\Desktop\фото-2\DSC007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46117">
            <a:off x="2243296" y="3730024"/>
            <a:ext cx="1634564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20079629">
            <a:off x="4385144" y="3914831"/>
            <a:ext cx="2839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Здоровый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образ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жизни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759078">
            <a:off x="3376016" y="1539273"/>
            <a:ext cx="3877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Мы танцуем и поем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Вместе весело живем!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D:\Документы\фотографии\DCIM\101MSDCF\DSC088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28919">
            <a:off x="7031449" y="3773002"/>
            <a:ext cx="1643043" cy="1142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Admin\Рабочий стол\мамино\DSC025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40664">
            <a:off x="3489637" y="5165387"/>
            <a:ext cx="1787691" cy="1340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Admin\Рабочий стол\мамино\DSCF41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470541">
            <a:off x="5236326" y="4382675"/>
            <a:ext cx="1658142" cy="1268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C:\Users\Медик\Desktop\Фото-13\DCIM\101MSDCF\DSC00509.JPG"/>
          <p:cNvPicPr>
            <a:picLocks noGrp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 rot="20418564">
            <a:off x="5145800" y="2042348"/>
            <a:ext cx="1800112" cy="1153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Admin\Рабочий стол\мамино\DSC026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439585">
            <a:off x="6971308" y="5089691"/>
            <a:ext cx="1548673" cy="1272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Заповедь А.С. Макаренко необходимо использовать при работе воспитателя и с детьми, и с их родителями.</a:t>
            </a:r>
            <a:endParaRPr lang="ru-RU" sz="3200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9289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663300"/>
                </a:solidFill>
              </a:rPr>
              <a:t>"В вашей семье и под вашим руководством растет будущий гражданин. Все, что совершается в стране, через вашу душу и вашу мысль должно приходить к детям».</a:t>
            </a:r>
            <a:endParaRPr lang="ru-RU" sz="3200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0" y="214291"/>
          <a:ext cx="914400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0" y="1"/>
          <a:ext cx="9143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СЕМЬ-Я.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 ребенка начинается с его семьи.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Понимание Родины у дошкольников  тесно связано с конкретными представлениями о том, что им близко и дорого.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 начинается у ребенка с отношения к семье, к самым близким людям – к матери, отцу, бабушке, дедушке. Это корни, связывающие его с родным домом и ближайшим окружением.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беседах дети рассказывают о своей семье, семейных историях, традициях.</a:t>
            </a:r>
          </a:p>
          <a:p>
            <a:pPr marL="0" indent="0">
              <a:buFontTx/>
              <a:buNone/>
            </a:pPr>
            <a:endParaRPr lang="ru-RU" sz="2000" dirty="0" smtClean="0"/>
          </a:p>
          <a:p>
            <a:pPr marL="0" indent="0">
              <a:buFontTx/>
              <a:buNone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786218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:\Фото-проект-патриот. воспит-2\DSC02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214813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008313" cy="136815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семьями детей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73050"/>
            <a:ext cx="3826768" cy="5853113"/>
          </a:xfrm>
        </p:spPr>
        <p:txBody>
          <a:bodyPr/>
          <a:lstStyle/>
          <a:p>
            <a:pPr marL="547688" indent="-411163" eaLnBrk="0" hangingPunct="0">
              <a:buClr>
                <a:srgbClr val="F9F9F9"/>
              </a:buClr>
              <a:buSzPct val="65000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Презентация: </a:t>
            </a:r>
          </a:p>
          <a:p>
            <a:pPr marL="547688" indent="-411163" eaLnBrk="0" hangingPunct="0">
              <a:buClr>
                <a:srgbClr val="F9F9F9"/>
              </a:buClr>
              <a:buSzPct val="65000"/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«Мамы разные нужны»</a:t>
            </a:r>
          </a:p>
          <a:p>
            <a:pPr marL="547688" indent="-411163" eaLnBrk="0" hangingPunct="0">
              <a:buClr>
                <a:srgbClr val="F9F9F9"/>
              </a:buClr>
              <a:buSzPct val="65000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         </a:t>
            </a:r>
            <a:r>
              <a:rPr lang="ru-RU" sz="2400" dirty="0" err="1" smtClean="0">
                <a:solidFill>
                  <a:srgbClr val="C00000"/>
                </a:solidFill>
                <a:latin typeface="Georgia" pitchFamily="18" charset="0"/>
              </a:rPr>
              <a:t>Фотоклип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 «Семейный альбом»</a:t>
            </a:r>
          </a:p>
          <a:p>
            <a:pPr marL="547688" indent="-411163" eaLnBrk="0" hangingPunct="0">
              <a:buClr>
                <a:srgbClr val="F9F9F9"/>
              </a:buClr>
              <a:buSzPct val="65000"/>
            </a:pP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547688" indent="-411163" eaLnBrk="0" hangingPunct="0">
              <a:buClr>
                <a:srgbClr val="F9F9F9"/>
              </a:buClr>
              <a:buSzPct val="65000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         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4176464" cy="5073427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теме «Моя семья»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 «Дом», «Семья»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занятия: «Мама – самое прекрасное слово на земле» и «Мамин день» 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книг-альбомов «Моя семья на Урале»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альбомы с фотографиями членов семьи;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макет русской избы и башкирской юрты  с атрибутами;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стихи;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художественная литература;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портреты мамы и  бабушки 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(к праздникам)</a:t>
            </a:r>
          </a:p>
          <a:p>
            <a:pPr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Ваня\Desktop\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6000"/>
            <a:ext cx="4281487" cy="366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имеются: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папки-передвижки «Я -  гражданин России»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уголок «Мой город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Куса»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-альбом для рассматривания «Куса– мой любимый город» (фото достопримечательностей города)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-дидактические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демонстрационный материал по теме «Великая Отечественная война»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звукозаписи песен военных лет, песен для проведения праздников 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«23 февраля», «День Победы», русские народные песни, гимн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сценарии утренников «День защитника Отечества», «День Победы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презентации «23 февраля – День защитника Отечества», «Никто не забыт, ничто не забыто», «Этот день мы приближали как могли!», «Русские народные промыслы»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русские народные костюмы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-художественная литература по патриотическому воспитанию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Карта – схема города Куса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Герб Челябинской области, России</a:t>
            </a:r>
          </a:p>
          <a:p>
            <a:pPr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Флаг России.</a:t>
            </a:r>
          </a:p>
          <a:p>
            <a:pPr>
              <a:buFontTx/>
              <a:buChar char="-"/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Оформление группы</a:t>
            </a:r>
            <a:endParaRPr lang="ru-RU" sz="4000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752528" cy="108012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Уголок </a:t>
            </a:r>
            <a:r>
              <a:rPr lang="ru-RU" b="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по патриотическому</a:t>
            </a:r>
          </a:p>
          <a:p>
            <a:pPr algn="ctr"/>
            <a:r>
              <a:rPr lang="ru-RU" b="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b="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воспитанию</a:t>
            </a:r>
          </a:p>
          <a:p>
            <a:pPr algn="ctr"/>
            <a:endParaRPr lang="ru-RU" sz="2000" b="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Рисунок 14" descr="C:\Users\Admin\Desktop\Патриот. воспит\Фото-14\DSC02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348880"/>
            <a:ext cx="4320480" cy="3888431"/>
          </a:xfrm>
          <a:effectLst>
            <a:softEdge rad="112500"/>
          </a:effectLst>
        </p:spPr>
      </p:pic>
      <p:sp>
        <p:nvSpPr>
          <p:cNvPr id="8" name="Текст 4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1008113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Мини-музей </a:t>
            </a:r>
            <a:endParaRPr lang="ru-RU" b="0" dirty="0" smtClean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ru-RU" b="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«Уральские промыслы</a:t>
            </a:r>
            <a:r>
              <a:rPr lang="ru-RU" b="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»</a:t>
            </a:r>
          </a:p>
          <a:p>
            <a:endParaRPr lang="ru-RU" dirty="0" smtClean="0"/>
          </a:p>
        </p:txBody>
      </p:sp>
      <p:pic>
        <p:nvPicPr>
          <p:cNvPr id="9" name="Picture 2" descr="C:\Documents and Settings\Admin\Мои документы\фото группы\DSCF44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456384" cy="384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липовой аллеи</a:t>
            </a:r>
            <a:endParaRPr lang="ru-RU" dirty="0"/>
          </a:p>
        </p:txBody>
      </p:sp>
      <p:pic>
        <p:nvPicPr>
          <p:cNvPr id="5" name="Содержимое 5" descr="I:\Фото-проект-патриот. воспит-2\DSC0332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9744" y="1600200"/>
            <a:ext cx="3395511" cy="4525963"/>
          </a:xfrm>
          <a:effectLst>
            <a:softEdge rad="112500"/>
          </a:effectLst>
        </p:spPr>
      </p:pic>
      <p:pic>
        <p:nvPicPr>
          <p:cNvPr id="6" name="Объект 6" descr="C:\Users\Admin\Desktop\Патриот. воспит\Фото-14\DSC0047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700808"/>
            <a:ext cx="3672408" cy="439248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1368152"/>
          </a:xfrm>
        </p:spPr>
        <p:txBody>
          <a:bodyPr/>
          <a:lstStyle/>
          <a:p>
            <a:r>
              <a:rPr lang="ru-RU" sz="2000" b="0" dirty="0" smtClean="0">
                <a:solidFill>
                  <a:srgbClr val="C00000"/>
                </a:solidFill>
              </a:rPr>
              <a:t>Решая задачи по патриотическому воспитанию, мы учитываем следующие принципы:</a:t>
            </a:r>
            <a:endParaRPr lang="ru-RU" sz="2000" b="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5"/>
            <a:ext cx="7772400" cy="5184576"/>
          </a:xfrm>
        </p:spPr>
        <p:txBody>
          <a:bodyPr/>
          <a:lstStyle/>
          <a:p>
            <a:pPr lvl="1"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rgbClr val="663300"/>
                </a:solidFill>
              </a:rPr>
              <a:t>непрерывность и преемственность педагогического процесса; </a:t>
            </a:r>
          </a:p>
          <a:p>
            <a:pPr lvl="1"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rgbClr val="663300"/>
                </a:solidFill>
              </a:rPr>
              <a:t>дифференцированный подход к каждому ребенку, максимальный учет его психологических особенностей, возможностей и интересов; </a:t>
            </a:r>
          </a:p>
          <a:p>
            <a:pPr lvl="1"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rgbClr val="663300"/>
                </a:solidFill>
              </a:rPr>
              <a:t>"позитивный центризм" (отбор знаний, наиболее актуальных для ребенка данного возраста); </a:t>
            </a:r>
          </a:p>
          <a:p>
            <a:pPr lvl="1"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rgbClr val="663300"/>
                </a:solidFill>
              </a:rPr>
              <a:t>рациональное сочетание разных видов деятельности, адекватный возрасту баланс интеллектуальных, эмоциональных и двигательных нагрузок; </a:t>
            </a:r>
          </a:p>
          <a:p>
            <a:pPr lvl="1">
              <a:lnSpc>
                <a:spcPct val="90000"/>
              </a:lnSpc>
              <a:buBlip>
                <a:blip r:embed="rId2"/>
              </a:buBlip>
            </a:pPr>
            <a:r>
              <a:rPr lang="ru-RU" sz="2400" dirty="0" err="1" smtClean="0">
                <a:solidFill>
                  <a:srgbClr val="663300"/>
                </a:solidFill>
              </a:rPr>
              <a:t>деятельностный</a:t>
            </a:r>
            <a:r>
              <a:rPr lang="ru-RU" sz="2400" dirty="0" smtClean="0">
                <a:solidFill>
                  <a:srgbClr val="663300"/>
                </a:solidFill>
              </a:rPr>
              <a:t> подход; </a:t>
            </a:r>
          </a:p>
          <a:p>
            <a:pPr lvl="1"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solidFill>
                  <a:srgbClr val="663300"/>
                </a:solidFill>
              </a:rPr>
              <a:t>развивающий характер обучения, основанный на детской активности.</a:t>
            </a:r>
            <a:endParaRPr lang="ru-RU" sz="2400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54</TotalTime>
  <Words>583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Тема5</vt:lpstr>
      <vt:lpstr>НРАВСТВЕННО - ПАТРИОТИЧЕСКОЕ ВОСПИТАНИЕ ДОШКОЛЬНИКОВ</vt:lpstr>
      <vt:lpstr>Слайд 2</vt:lpstr>
      <vt:lpstr>Слайд 3</vt:lpstr>
      <vt:lpstr>МОЯ СЕМЬ-Я.</vt:lpstr>
      <vt:lpstr>     Сотрудничество с семьями детей  </vt:lpstr>
      <vt:lpstr>В группе имеются:</vt:lpstr>
      <vt:lpstr>Оформление группы</vt:lpstr>
      <vt:lpstr>Посадка липовой аллеи</vt:lpstr>
      <vt:lpstr>Решая задачи по патриотическому воспитанию, мы учитываем следующие принципы:</vt:lpstr>
      <vt:lpstr>Слайд 10</vt:lpstr>
      <vt:lpstr>Заповедь А.С. Макаренко необходимо использовать при работе воспитателя и с детьми, и с их родителями.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 - ПАТРИОТИЧЕСКОЕ ВОСПИТАНИЕ ДОШКОЛЬНИКОВ</dc:title>
  <dc:creator>Admin</dc:creator>
  <cp:lastModifiedBy>Admin</cp:lastModifiedBy>
  <cp:revision>6</cp:revision>
  <dcterms:created xsi:type="dcterms:W3CDTF">2015-01-24T11:57:25Z</dcterms:created>
  <dcterms:modified xsi:type="dcterms:W3CDTF">2015-01-24T12:52:15Z</dcterms:modified>
</cp:coreProperties>
</file>