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7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8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6" r:id="rId3"/>
    <p:sldMasterId id="2147483692" r:id="rId4"/>
    <p:sldMasterId id="2147483708" r:id="rId5"/>
    <p:sldMasterId id="2147483724" r:id="rId6"/>
    <p:sldMasterId id="2147483740" r:id="rId7"/>
    <p:sldMasterId id="2147483756" r:id="rId8"/>
    <p:sldMasterId id="2147483772" r:id="rId9"/>
  </p:sldMasterIdLst>
  <p:sldIdLst>
    <p:sldId id="256" r:id="rId10"/>
    <p:sldId id="261" r:id="rId11"/>
    <p:sldId id="257" r:id="rId12"/>
    <p:sldId id="258" r:id="rId13"/>
    <p:sldId id="259" r:id="rId14"/>
    <p:sldId id="260" r:id="rId15"/>
    <p:sldId id="26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6C42-9573-4FE6-A2A9-6EF5EDED5E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3916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F5C4-0977-41DB-91E0-A693655BB5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6231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69F23F-D43B-4460-B5B3-A20E034C66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9097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D7E0-90C8-4122-AE4C-9AEB422C0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5609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13BB8-FD5A-4349-807F-04AE3C3AC0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45814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8679-324F-4F50-8EFE-FBEB3BC29F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8623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1485-26E5-46AB-A3A9-4F5BF034B5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01709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3EE8-9E2D-4487-8C2E-026E1CF95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6812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A40D-2571-4C6F-A15B-879AAFBB8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1004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D11E-333E-42D4-96C3-CE48F90B8D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7156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DBA67-EE72-427F-A073-55881C7429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0238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5C7C-BCB0-47B4-86AF-0F6A53D000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3356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9DBA-949D-43EF-AE76-FC271A7C42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83277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524B-9A8A-4BEC-B692-81C5DE8AB6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32966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2A20-5813-4D2B-AE54-33E35EB34F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0306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6C42-9573-4FE6-A2A9-6EF5EDED5E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93512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F5C4-0977-41DB-91E0-A693655BB5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2953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69F23F-D43B-4460-B5B3-A20E034C66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929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D7E0-90C8-4122-AE4C-9AEB422C0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7929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13BB8-FD5A-4349-807F-04AE3C3AC0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22872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69F23F-D43B-4460-B5B3-A20E034C66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5152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8679-324F-4F50-8EFE-FBEB3BC29F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1086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1485-26E5-46AB-A3A9-4F5BF034B5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1562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3EE8-9E2D-4487-8C2E-026E1CF95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2846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A40D-2571-4C6F-A15B-879AAFBB8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06351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D11E-333E-42D4-96C3-CE48F90B8D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285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DBA67-EE72-427F-A073-55881C7429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6910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5C7C-BCB0-47B4-86AF-0F6A53D000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7108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9DBA-949D-43EF-AE76-FC271A7C42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15200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524B-9A8A-4BEC-B692-81C5DE8AB6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57160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2A20-5813-4D2B-AE54-33E35EB34F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236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D7E0-90C8-4122-AE4C-9AEB422C0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81369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6C42-9573-4FE6-A2A9-6EF5EDED5E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4508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F5C4-0977-41DB-91E0-A693655BB5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6755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13BB8-FD5A-4349-807F-04AE3C3AC0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0488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8679-324F-4F50-8EFE-FBEB3BC29F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2262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1485-26E5-46AB-A3A9-4F5BF034B5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468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3EE8-9E2D-4487-8C2E-026E1CF95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89869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A40D-2571-4C6F-A15B-879AAFBB8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2864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D11E-333E-42D4-96C3-CE48F90B8D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13939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DBA67-EE72-427F-A073-55881C7429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1507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5C7C-BCB0-47B4-86AF-0F6A53D000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3760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9DBA-949D-43EF-AE76-FC271A7C42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38342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524B-9A8A-4BEC-B692-81C5DE8AB6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9532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2A20-5813-4D2B-AE54-33E35EB34F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28070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6C42-9573-4FE6-A2A9-6EF5EDED5E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08102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F5C4-0977-41DB-91E0-A693655BB5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9815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69F23F-D43B-4460-B5B3-A20E034C66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64496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D7E0-90C8-4122-AE4C-9AEB422C0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2286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13BB8-FD5A-4349-807F-04AE3C3AC0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8455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8679-324F-4F50-8EFE-FBEB3BC29F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831092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1485-26E5-46AB-A3A9-4F5BF034B5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82007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3EE8-9E2D-4487-8C2E-026E1CF95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2867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A40D-2571-4C6F-A15B-879AAFBB8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4098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D11E-333E-42D4-96C3-CE48F90B8D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44879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DBA67-EE72-427F-A073-55881C7429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8280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5C7C-BCB0-47B4-86AF-0F6A53D000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8696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9DBA-949D-43EF-AE76-FC271A7C42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6418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524B-9A8A-4BEC-B692-81C5DE8AB6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1959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2A20-5813-4D2B-AE54-33E35EB34F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9195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6C42-9573-4FE6-A2A9-6EF5EDED5E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29297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F5C4-0977-41DB-91E0-A693655BB5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6119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69F23F-D43B-4460-B5B3-A20E034C66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58019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D7E0-90C8-4122-AE4C-9AEB422C0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0690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13BB8-FD5A-4349-807F-04AE3C3AC0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2675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8679-324F-4F50-8EFE-FBEB3BC29F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699749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1485-26E5-46AB-A3A9-4F5BF034B5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2297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3EE8-9E2D-4487-8C2E-026E1CF95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0332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A40D-2571-4C6F-A15B-879AAFBB8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6714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D11E-333E-42D4-96C3-CE48F90B8D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3803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DBA67-EE72-427F-A073-55881C7429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5795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5C7C-BCB0-47B4-86AF-0F6A53D000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06971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9DBA-949D-43EF-AE76-FC271A7C42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2912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524B-9A8A-4BEC-B692-81C5DE8AB6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4028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2A20-5813-4D2B-AE54-33E35EB34F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058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6C42-9573-4FE6-A2A9-6EF5EDED5E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0631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F5C4-0977-41DB-91E0-A693655BB5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523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69F23F-D43B-4460-B5B3-A20E034C66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6946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D7E0-90C8-4122-AE4C-9AEB422C0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06359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13BB8-FD5A-4349-807F-04AE3C3AC0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6150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8679-324F-4F50-8EFE-FBEB3BC29F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7656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1485-26E5-46AB-A3A9-4F5BF034B5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9194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3EE8-9E2D-4487-8C2E-026E1CF95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6858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A40D-2571-4C6F-A15B-879AAFBB8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9379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D11E-333E-42D4-96C3-CE48F90B8D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6789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DBA67-EE72-427F-A073-55881C7429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2321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5C7C-BCB0-47B4-86AF-0F6A53D000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6615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9DBA-949D-43EF-AE76-FC271A7C42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7416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524B-9A8A-4BEC-B692-81C5DE8AB6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4662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2A20-5813-4D2B-AE54-33E35EB34F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303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6C42-9573-4FE6-A2A9-6EF5EDED5E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9991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F5C4-0977-41DB-91E0-A693655BB5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0826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69F23F-D43B-4460-B5B3-A20E034C66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65254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D7E0-90C8-4122-AE4C-9AEB422C0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7560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13BB8-FD5A-4349-807F-04AE3C3AC0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5451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8679-324F-4F50-8EFE-FBEB3BC29F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84373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1485-26E5-46AB-A3A9-4F5BF034B5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06826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3EE8-9E2D-4487-8C2E-026E1CF95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0227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A40D-2571-4C6F-A15B-879AAFBB8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16273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D11E-333E-42D4-96C3-CE48F90B8D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5365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DBA67-EE72-427F-A073-55881C7429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1924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5C7C-BCB0-47B4-86AF-0F6A53D000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0221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9DBA-949D-43EF-AE76-FC271A7C42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7552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524B-9A8A-4BEC-B692-81C5DE8AB6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957269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2A20-5813-4D2B-AE54-33E35EB34F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66143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6C42-9573-4FE6-A2A9-6EF5EDED5E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4961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F5C4-0977-41DB-91E0-A693655BB5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868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69F23F-D43B-4460-B5B3-A20E034C66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7759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D7E0-90C8-4122-AE4C-9AEB422C0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6937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13BB8-FD5A-4349-807F-04AE3C3AC0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2475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8679-324F-4F50-8EFE-FBEB3BC29F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3345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1485-26E5-46AB-A3A9-4F5BF034B5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6402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3EE8-9E2D-4487-8C2E-026E1CF95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3862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A40D-2571-4C6F-A15B-879AAFBB8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2329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D11E-333E-42D4-96C3-CE48F90B8D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6625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DBA67-EE72-427F-A073-55881C7429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96300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5C7C-BCB0-47B4-86AF-0F6A53D000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3361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9DBA-949D-43EF-AE76-FC271A7C42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5817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524B-9A8A-4BEC-B692-81C5DE8AB6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3285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2A20-5813-4D2B-AE54-33E35EB34F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3246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58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73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88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103.xml"/><Relationship Id="rId16" Type="http://schemas.openxmlformats.org/officeDocument/2006/relationships/theme" Target="../theme/theme8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slideLayout" Target="../slideLayouts/slideLayout11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slideLayout" Target="../slideLayouts/slideLayout128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118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5" Type="http://schemas.openxmlformats.org/officeDocument/2006/relationships/slideLayout" Target="../slideLayouts/slideLayout13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Relationship Id="rId14" Type="http://schemas.openxmlformats.org/officeDocument/2006/relationships/slideLayout" Target="../slideLayouts/slideLayout1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AB4B67-8C3D-4EA0-A500-EE6C69A7C0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5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push dir="u"/>
    <p:sndAc>
      <p:stSnd>
        <p:snd r:embed="rId17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AB4B67-8C3D-4EA0-A500-EE6C69A7C0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ransition spd="slow">
    <p:push dir="u"/>
    <p:sndAc>
      <p:stSnd>
        <p:snd r:embed="rId17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AB4B67-8C3D-4EA0-A500-EE6C69A7C0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2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ransition spd="slow">
    <p:push dir="u"/>
    <p:sndAc>
      <p:stSnd>
        <p:snd r:embed="rId17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AB4B67-8C3D-4EA0-A500-EE6C69A7C0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</p:sldLayoutIdLst>
  <p:transition spd="slow">
    <p:push dir="u"/>
    <p:sndAc>
      <p:stSnd>
        <p:snd r:embed="rId17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AB4B67-8C3D-4EA0-A500-EE6C69A7C0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0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transition spd="slow">
    <p:push dir="u"/>
    <p:sndAc>
      <p:stSnd>
        <p:snd r:embed="rId17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AB4B67-8C3D-4EA0-A500-EE6C69A7C0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99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transition spd="slow">
    <p:push dir="u"/>
    <p:sndAc>
      <p:stSnd>
        <p:snd r:embed="rId17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AB4B67-8C3D-4EA0-A500-EE6C69A7C0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69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</p:sldLayoutIdLst>
  <p:transition spd="slow">
    <p:push dir="u"/>
    <p:sndAc>
      <p:stSnd>
        <p:snd r:embed="rId17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AB4B67-8C3D-4EA0-A500-EE6C69A7C0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</p:sldLayoutIdLst>
  <p:transition spd="slow">
    <p:push dir="u"/>
    <p:sndAc>
      <p:stSnd>
        <p:snd r:embed="rId17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Пальчиковые игры </a:t>
            </a:r>
            <a:br>
              <a:rPr lang="ru-RU" dirty="0" smtClean="0"/>
            </a:br>
            <a:r>
              <a:rPr lang="ru-RU" dirty="0" smtClean="0"/>
              <a:t>       для развития речи.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886200"/>
            <a:ext cx="5181600" cy="175260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Воспитатель Крылова Валентина Михайловна </a:t>
            </a:r>
          </a:p>
          <a:p>
            <a:pPr eaLnBrk="1" hangingPunct="1"/>
            <a:r>
              <a:rPr lang="ru-RU" sz="2000" dirty="0" smtClean="0"/>
              <a:t>МАДОУ ЦРР-д/с №</a:t>
            </a:r>
            <a:r>
              <a:rPr lang="ru-RU" sz="2000" dirty="0" smtClean="0"/>
              <a:t>7 «Огонек </a:t>
            </a:r>
            <a:r>
              <a:rPr lang="ru-RU" sz="2000" dirty="0" smtClean="0"/>
              <a:t>г. Светлый</a:t>
            </a:r>
          </a:p>
        </p:txBody>
      </p:sp>
    </p:spTree>
    <p:extLst>
      <p:ext uri="{BB962C8B-B14F-4D97-AF65-F5344CB8AC3E}">
        <p14:creationId xmlns:p14="http://schemas.microsoft.com/office/powerpoint/2010/main" val="1315364358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500" b="1" i="1" smtClean="0"/>
              <a:t>Жан – Жак Руссо в своем романе о воспитании «Эмиль»  так написал о потребностях маленького ребенка: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«… он хочет все потрогать, все взять в руки. Не мешайте ему, это для него совершенно необходимое дело. Так он учится различать тепло и холод, твердость и мягкость, тяжесть, размер и форму предметов. О свойствах окружающих его вещей ребенок узнает, сравнивая то, что видит,с ощущениями, которые получает от своих рук…»</a:t>
            </a:r>
          </a:p>
        </p:txBody>
      </p:sp>
    </p:spTree>
    <p:extLst>
      <p:ext uri="{BB962C8B-B14F-4D97-AF65-F5344CB8AC3E}">
        <p14:creationId xmlns:p14="http://schemas.microsoft.com/office/powerpoint/2010/main" val="776253250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pPr eaLnBrk="1" hangingPunct="1"/>
            <a:r>
              <a:rPr lang="ru-RU" b="1" i="1" smtClean="0"/>
              <a:t>Мы играем с пальчиками</a:t>
            </a:r>
          </a:p>
        </p:txBody>
      </p:sp>
      <p:pic>
        <p:nvPicPr>
          <p:cNvPr id="11267" name="Picture 10" descr="IMAG01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21300" y="1600200"/>
            <a:ext cx="3289300" cy="218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13" descr="IMAG01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6800" y="3941763"/>
            <a:ext cx="3211513" cy="2459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14" descr="IMAG01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34000" y="3886200"/>
            <a:ext cx="3276600" cy="251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16" descr="IMAG009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6800" y="1600200"/>
            <a:ext cx="3211513" cy="218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477226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smtClean="0"/>
              <a:t>Если ребенку 2-3 года, ему понравятся игры с энергичными движениями рук: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«забиваем гвозди»</a:t>
            </a:r>
          </a:p>
          <a:p>
            <a:pPr eaLnBrk="1" hangingPunct="1"/>
            <a:r>
              <a:rPr lang="ru-RU" sz="2400" smtClean="0"/>
              <a:t>«пилим стол»</a:t>
            </a:r>
          </a:p>
          <a:p>
            <a:pPr eaLnBrk="1" hangingPunct="1"/>
            <a:r>
              <a:rPr lang="ru-RU" sz="2400" smtClean="0"/>
              <a:t>«месим тесто»</a:t>
            </a:r>
          </a:p>
          <a:p>
            <a:pPr eaLnBrk="1" hangingPunct="1"/>
            <a:r>
              <a:rPr lang="ru-RU" sz="2400" smtClean="0"/>
              <a:t>Составлять простые фигуры: колечко, тарелочка, зайка.</a:t>
            </a:r>
          </a:p>
          <a:p>
            <a:pPr eaLnBrk="1" hangingPunct="1"/>
            <a:r>
              <a:rPr lang="ru-RU" sz="2400" smtClean="0"/>
              <a:t>Согласования движения обеими руками: дом, ворота, зонтик.</a:t>
            </a:r>
          </a:p>
        </p:txBody>
      </p:sp>
      <p:pic>
        <p:nvPicPr>
          <p:cNvPr id="12292" name="Picture 8" descr="IMAG010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676400"/>
            <a:ext cx="4267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5425431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Для детей старшего дошкольного возраста это: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Логоритмические игры</a:t>
            </a:r>
          </a:p>
          <a:p>
            <a:pPr eaLnBrk="1" hangingPunct="1"/>
            <a:r>
              <a:rPr lang="ru-RU" smtClean="0"/>
              <a:t>Конструкторы крупные и мелкие</a:t>
            </a:r>
          </a:p>
          <a:p>
            <a:pPr eaLnBrk="1" hangingPunct="1"/>
            <a:r>
              <a:rPr lang="ru-RU" smtClean="0"/>
              <a:t>Мозаики</a:t>
            </a:r>
          </a:p>
          <a:p>
            <a:pPr eaLnBrk="1" hangingPunct="1"/>
            <a:r>
              <a:rPr lang="ru-RU" smtClean="0"/>
              <a:t>Пазлы</a:t>
            </a:r>
          </a:p>
          <a:p>
            <a:pPr eaLnBrk="1" hangingPunct="1"/>
            <a:r>
              <a:rPr lang="ru-RU" smtClean="0"/>
              <a:t>Шнуровки</a:t>
            </a:r>
          </a:p>
          <a:p>
            <a:pPr eaLnBrk="1" hangingPunct="1"/>
            <a:r>
              <a:rPr lang="ru-RU" smtClean="0"/>
              <a:t>Штриховка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3316" name="Picture 4" descr="IMG_008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2514600"/>
            <a:ext cx="335280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IMAG001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4200" y="3429000"/>
            <a:ext cx="2667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985041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i="1" smtClean="0"/>
              <a:t>Пальчиковые игры </a:t>
            </a:r>
            <a:br>
              <a:rPr lang="ru-RU" sz="3800" b="1" i="1" smtClean="0"/>
            </a:br>
            <a:r>
              <a:rPr lang="ru-RU" sz="3800" b="1" i="1" smtClean="0"/>
              <a:t>                     для развития речи</a:t>
            </a: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Современные разработки позволили ученым сделать вывод, что тренировка тонкой моторики пальцев рук оказывает положительное влияние на развитие активной речи ребенка. </a:t>
            </a:r>
          </a:p>
          <a:p>
            <a:pPr eaLnBrk="1" hangingPunct="1"/>
            <a:r>
              <a:rPr lang="ru-RU" smtClean="0"/>
              <a:t>Это необходимо использовать в работе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1525253293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  <p:bldP spid="2970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ru-RU" sz="2800" i="1" smtClean="0"/>
              <a:t>Развитие тонкой моторики мы осуществляем во всех режимных моментах, совместной, индивидуальной деятельности.</a:t>
            </a:r>
          </a:p>
        </p:txBody>
      </p:sp>
      <p:pic>
        <p:nvPicPr>
          <p:cNvPr id="19459" name="Picture 11" descr="IMG_009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58900" y="1600200"/>
            <a:ext cx="2919413" cy="218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12" descr="100_139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2919413" cy="218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13" descr="100_035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5800" y="4419600"/>
            <a:ext cx="2919413" cy="218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17" descr="100_052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81400" y="3048000"/>
            <a:ext cx="2209800" cy="2919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19" descr="100_0529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4267200"/>
            <a:ext cx="3048000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325621"/>
      </p:ext>
    </p:extLst>
  </p:cSld>
  <p:clrMapOvr>
    <a:masterClrMapping/>
  </p:clrMapOvr>
  <p:transition spd="slow" advClick="0" advTm="7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400" smtClean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00596921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Тема Office</vt:lpstr>
      <vt:lpstr>Слои</vt:lpstr>
      <vt:lpstr>1_Слои</vt:lpstr>
      <vt:lpstr>2_Слои</vt:lpstr>
      <vt:lpstr>3_Слои</vt:lpstr>
      <vt:lpstr>4_Слои</vt:lpstr>
      <vt:lpstr>5_Слои</vt:lpstr>
      <vt:lpstr>6_Слои</vt:lpstr>
      <vt:lpstr>7_Слои</vt:lpstr>
      <vt:lpstr>Пальчиковые игры         для развития речи.</vt:lpstr>
      <vt:lpstr>Жан – Жак Руссо в своем романе о воспитании «Эмиль»  так написал о потребностях маленького ребенка:</vt:lpstr>
      <vt:lpstr>Мы играем с пальчиками</vt:lpstr>
      <vt:lpstr>Если ребенку 2-3 года, ему понравятся игры с энергичными движениями рук:</vt:lpstr>
      <vt:lpstr>Для детей старшего дошкольного возраста это:</vt:lpstr>
      <vt:lpstr>Пальчиковые игры                       для развития речи</vt:lpstr>
      <vt:lpstr>Развитие тонкой моторики мы осуществляем во всех режимных моментах, совместной, индивидуальной деятельности.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Пальчиковые игры         для развития речи.</dc:title>
  <dc:creator>Иришка</dc:creator>
  <cp:lastModifiedBy>Иришка</cp:lastModifiedBy>
  <cp:revision>1</cp:revision>
  <dcterms:created xsi:type="dcterms:W3CDTF">2014-12-06T18:52:11Z</dcterms:created>
  <dcterms:modified xsi:type="dcterms:W3CDTF">2014-12-06T18:57:48Z</dcterms:modified>
</cp:coreProperties>
</file>