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0" r:id="rId4"/>
    <p:sldId id="259" r:id="rId5"/>
    <p:sldId id="266" r:id="rId6"/>
    <p:sldId id="265" r:id="rId7"/>
    <p:sldId id="258" r:id="rId8"/>
    <p:sldId id="267" r:id="rId9"/>
    <p:sldId id="263" r:id="rId10"/>
    <p:sldId id="261" r:id="rId11"/>
    <p:sldId id="257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ЧТО ТАКОЕ ЖЕЛЕЗНАЯ ДОРОГА?</a:t>
            </a:r>
            <a:endParaRPr lang="ru-RU" sz="720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Фото поезда\135350624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775" r="4296" b="3261"/>
          <a:stretch>
            <a:fillRect/>
          </a:stretch>
        </p:blipFill>
        <p:spPr bwMode="auto">
          <a:xfrm>
            <a:off x="1043608" y="2060848"/>
            <a:ext cx="7128792" cy="453650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43608" y="764704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Локомотивное депо. Здесь поезда разворачиваются и меняют своё направление.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то поезда\4t2h0855_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1935059"/>
            <a:ext cx="6393904" cy="470995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43608" y="620688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Локомотивное депо – сюда прибывают поезда после своей работы, здесь их осматривают, ремонтируют и приводят в рабочее состояние.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836712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Comic Sans MS" pitchFamily="66" charset="0"/>
              </a:rPr>
              <a:t>Доброго пути Вам!</a:t>
            </a:r>
            <a:endParaRPr lang="ru-RU" sz="6000" dirty="0">
              <a:latin typeface="Comic Sans MS" pitchFamily="66" charset="0"/>
            </a:endParaRPr>
          </a:p>
        </p:txBody>
      </p:sp>
      <p:pic>
        <p:nvPicPr>
          <p:cNvPr id="1026" name="Picture 2" descr="D:\Фото поезда\37174-1680x105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2492896"/>
            <a:ext cx="6705253" cy="41910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568" y="260648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omic Sans MS" pitchFamily="66" charset="0"/>
              </a:rPr>
              <a:t>Это здание железнодорожного вокзала города Усть-Кута. Посмотрите, какое оно красивое!</a:t>
            </a:r>
            <a:endParaRPr lang="ru-RU" sz="3200" dirty="0">
              <a:latin typeface="Comic Sans MS" pitchFamily="66" charset="0"/>
            </a:endParaRPr>
          </a:p>
        </p:txBody>
      </p:sp>
      <p:pic>
        <p:nvPicPr>
          <p:cNvPr id="4" name="Рисунок 3" descr="Scannen013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1742694"/>
            <a:ext cx="7488832" cy="492666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Фото поезда\266043_origina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2564904"/>
            <a:ext cx="6096000" cy="40592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836712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omic Sans MS" pitchFamily="66" charset="0"/>
              </a:rPr>
              <a:t>А это поезд, который приходит на железнодорожный вокзал точно в назначенный срок.</a:t>
            </a:r>
            <a:endParaRPr lang="ru-RU" sz="32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Фото поезда\365144_relsy_rzhavchina_nebo_oblaka_1680x1050_(www.GdeFon.ru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7740352" cy="48377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9552" y="332656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Поезда – это наземный транспорт, который  едет по рельсам. Между рельсами лежат шпалы. Железные дороги растянулись по всей России в разных направлениях.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Фото поезда\bk_info_orig_950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1916832"/>
            <a:ext cx="5904656" cy="47237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620688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Это стрелки, здесь поезда расходятся в разные стороны.</a:t>
            </a:r>
            <a:endParaRPr lang="ru-RU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Фото поезда\P105098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5961"/>
          <a:stretch>
            <a:fillRect/>
          </a:stretch>
        </p:blipFill>
        <p:spPr bwMode="auto">
          <a:xfrm>
            <a:off x="1619672" y="1844824"/>
            <a:ext cx="6066334" cy="479321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548680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Билет на поезд в любом направлении можно купить в кассах железнодорожного вокзала.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Фото поезда\016g74qq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7024770" cy="46805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476672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Зал ожидания. Люди ждут своего поезда в специальных помещениях, где они могут слышать голос диктора, извещающего их о прибытии поезда.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D:\Фото поезда\er9m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457"/>
          <a:stretch>
            <a:fillRect/>
          </a:stretch>
        </p:blipFill>
        <p:spPr bwMode="auto">
          <a:xfrm>
            <a:off x="1619672" y="2276872"/>
            <a:ext cx="6096000" cy="439248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99592" y="548680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Поезда приходят на  перрон вокзала, где их уже ожидают пассажиры.</a:t>
            </a:r>
            <a:endParaRPr lang="ru-RU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764704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Это перрон вокзала, куда выходят пассажиры, отбывающие в разные места назначения. Кто-то едет далеко, а кто-то скоро уже будет на месте. </a:t>
            </a:r>
            <a:endParaRPr lang="ru-RU" sz="2400" dirty="0">
              <a:latin typeface="Comic Sans MS" pitchFamily="66" charset="0"/>
            </a:endParaRPr>
          </a:p>
        </p:txBody>
      </p:sp>
      <p:pic>
        <p:nvPicPr>
          <p:cNvPr id="4" name="Рисунок 3" descr="14982345_4597402_05_utrahd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092058"/>
            <a:ext cx="6912768" cy="441353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</TotalTime>
  <Words>179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Надежда</cp:lastModifiedBy>
  <cp:revision>10</cp:revision>
  <dcterms:modified xsi:type="dcterms:W3CDTF">2015-02-16T06:26:34Z</dcterms:modified>
</cp:coreProperties>
</file>