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1" r:id="rId4"/>
    <p:sldId id="264" r:id="rId5"/>
    <p:sldId id="265" r:id="rId6"/>
    <p:sldId id="271" r:id="rId7"/>
    <p:sldId id="269" r:id="rId8"/>
    <p:sldId id="286" r:id="rId9"/>
    <p:sldId id="272" r:id="rId10"/>
    <p:sldId id="273" r:id="rId11"/>
    <p:sldId id="274" r:id="rId12"/>
    <p:sldId id="285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5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B1AEF-909E-467C-92C5-64241A38061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82FB8-9047-43EC-B52C-097C646DE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3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82FB8-9047-43EC-B52C-097C646DE51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82FB8-9047-43EC-B52C-097C646DE51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573016"/>
            <a:ext cx="7700392" cy="965969"/>
          </a:xfrm>
        </p:spPr>
        <p:txBody>
          <a:bodyPr/>
          <a:lstStyle/>
          <a:p>
            <a:r>
              <a:rPr lang="ru-RU" dirty="0" smtClean="0"/>
              <a:t>Олимпиада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75448" y="4720208"/>
            <a:ext cx="4968552" cy="213779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/>
              <a:t>Оформила:</a:t>
            </a:r>
          </a:p>
          <a:p>
            <a:pPr algn="l"/>
            <a:r>
              <a:rPr lang="ru-RU" sz="2400" dirty="0" smtClean="0"/>
              <a:t>Воспитатель ГБДОУ №21 Пушкинского района </a:t>
            </a:r>
            <a:endParaRPr lang="ru-RU" sz="2400" dirty="0" smtClean="0"/>
          </a:p>
          <a:p>
            <a:pPr algn="l"/>
            <a:r>
              <a:rPr lang="ru-RU" sz="2400" dirty="0" smtClean="0"/>
              <a:t>Санкт-Петербурга</a:t>
            </a:r>
            <a:endParaRPr lang="ru-RU" sz="2400" dirty="0" smtClean="0"/>
          </a:p>
          <a:p>
            <a:pPr algn="l"/>
            <a:r>
              <a:rPr lang="ru-RU" sz="2400" dirty="0" err="1" smtClean="0"/>
              <a:t>Кривенкова</a:t>
            </a:r>
            <a:r>
              <a:rPr lang="ru-RU" sz="2400" dirty="0" smtClean="0"/>
              <a:t> </a:t>
            </a:r>
            <a:r>
              <a:rPr lang="ru-RU" sz="2400" dirty="0" smtClean="0"/>
              <a:t>С</a:t>
            </a:r>
            <a:r>
              <a:rPr lang="ru-RU" sz="2400" dirty="0" smtClean="0"/>
              <a:t>ветлана Николаевна</a:t>
            </a:r>
            <a:endParaRPr lang="ru-RU" sz="2400" dirty="0" smtClean="0"/>
          </a:p>
          <a:p>
            <a:pPr algn="l"/>
            <a:endParaRPr lang="ru-RU" dirty="0"/>
          </a:p>
        </p:txBody>
      </p:sp>
      <p:pic>
        <p:nvPicPr>
          <p:cNvPr id="5" name="Рисунок 4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280920" cy="4694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Горнолыжный спорт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3999" cy="6093296"/>
          </a:xfrm>
        </p:spPr>
      </p:pic>
      <p:pic>
        <p:nvPicPr>
          <p:cNvPr id="5" name="Рисунок 4" descr="Alpine_ski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0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4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796"/>
            <a:ext cx="7221488" cy="6148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Лыжные гонки</a:t>
            </a:r>
            <a:endParaRPr lang="ru-RU" dirty="0"/>
          </a:p>
        </p:txBody>
      </p:sp>
      <p:pic>
        <p:nvPicPr>
          <p:cNvPr id="6" name="Содержимое 5" descr="c84137942aad6161bdc7538e7851a4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6"/>
            <a:ext cx="9197807" cy="6237314"/>
          </a:xfrm>
        </p:spPr>
      </p:pic>
      <p:pic>
        <p:nvPicPr>
          <p:cNvPr id="7" name="Рисунок 6" descr="Cross_country_ski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0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Прыжки с трамплина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C:\Users\СЕРГЕЙ\Desktop\Новая папка\pryjki_na_lyja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Ski_jump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0"/>
            <a:ext cx="66675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dirty="0" smtClean="0"/>
              <a:t>Конькобежный спорт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4" y="665312"/>
            <a:ext cx="9149874" cy="6192688"/>
          </a:xfrm>
        </p:spPr>
      </p:pic>
      <p:pic>
        <p:nvPicPr>
          <p:cNvPr id="4" name="Рисунок 3" descr="Speed_skat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0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/>
              <a:t>Кёрлинг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70988" cy="4824536"/>
          </a:xfrm>
        </p:spPr>
      </p:pic>
      <p:pic>
        <p:nvPicPr>
          <p:cNvPr id="5" name="Рисунок 4" descr="Curl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88640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7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Бобслей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</p:spPr>
      </p:pic>
      <p:pic>
        <p:nvPicPr>
          <p:cNvPr id="5" name="Рисунок 4" descr="Bobsleig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0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Санный спорт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</p:spPr>
      </p:pic>
      <p:pic>
        <p:nvPicPr>
          <p:cNvPr id="5" name="Рисунок 4" descr="Lu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0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Скелетон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309320"/>
          </a:xfrm>
        </p:spPr>
      </p:pic>
      <p:pic>
        <p:nvPicPr>
          <p:cNvPr id="5" name="Рисунок 4" descr="Skele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0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8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Сноубординг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608"/>
            <a:ext cx="9144000" cy="6021289"/>
          </a:xfrm>
        </p:spPr>
      </p:pic>
      <p:pic>
        <p:nvPicPr>
          <p:cNvPr id="4" name="Рисунок 3" descr="Snowboard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88640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4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Фигурное катание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5"/>
            <a:ext cx="9144000" cy="6210789"/>
          </a:xfrm>
        </p:spPr>
      </p:pic>
      <p:pic>
        <p:nvPicPr>
          <p:cNvPr id="4" name="Рисунок 3" descr="Figure_skat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0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2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r>
              <a:rPr lang="ru-RU" dirty="0" smtClean="0"/>
              <a:t>Олимпия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Первые Олимпийские игры проводились в Древней Греции, в городе Олимпия. От Олимпии произошло и название Игр «Олимпийские». Это был большой, красивый спортивный праздник. На период проведения Игр все страны прекращали войны, на земле воцарялось согласие. В честных поединках соревновались самые лучшие спортсмены.</a:t>
            </a:r>
          </a:p>
          <a:p>
            <a:endParaRPr lang="ru-RU" sz="1600" dirty="0"/>
          </a:p>
        </p:txBody>
      </p:sp>
      <p:pic>
        <p:nvPicPr>
          <p:cNvPr id="4" name="Рисунок 3" descr="здесь-начинались-иг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Фристайл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08504" cy="6093296"/>
          </a:xfrm>
        </p:spPr>
      </p:pic>
      <p:pic>
        <p:nvPicPr>
          <p:cNvPr id="4" name="Рисунок 3" descr="Freestyle_ski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0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7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Хоккей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5"/>
            <a:ext cx="8352928" cy="6256955"/>
          </a:xfrm>
        </p:spPr>
      </p:pic>
      <p:pic>
        <p:nvPicPr>
          <p:cNvPr id="4" name="Рисунок 3" descr="Ice_hock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0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7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Шор-трек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6165304"/>
          </a:xfrm>
        </p:spPr>
      </p:pic>
      <p:pic>
        <p:nvPicPr>
          <p:cNvPr id="4" name="Рисунок 3" descr="Short_track_speed_skat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0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5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620688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Зажжение Олимпийского огня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Олимпийские игры открываются зажжением Олимпийского огня. Этот огонь зажигают  от лучей Солнца в Олимпии за несколько месяцев до открытия игр.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96149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pic>
        <p:nvPicPr>
          <p:cNvPr id="5" name="Рисунок 4" descr="596149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77144"/>
            <a:ext cx="9144000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2860"/>
            <a:ext cx="8301608" cy="57154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Факелоносцы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Факел, зажженный от этого огня, несут лучшие спортсмены. Они  передают его друг другу по эстафете. Факел проносят по многим городам и доставляют к месту проведения Олимпийских игр. Этих спортсменов называют 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Факелоносцами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Они как бы возвещают о начале Олимпийских игр.</a:t>
            </a:r>
          </a:p>
        </p:txBody>
      </p:sp>
      <p:pic>
        <p:nvPicPr>
          <p:cNvPr id="4" name="Рисунок 3" descr="370141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9144000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404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Олимпийский огонь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Эстафета завершается на центральном стадионе столицы игр. Последний участник эстафеты факелом зажигает огонь в чаше, установленной на стадионе. Это символизирует начало Олимпиады.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18-017-Olimpijskij-og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04664"/>
            <a:ext cx="7272808" cy="54726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404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Олимпийский флаг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 время церемонии открытия Олимпийских игр  поднимают Олимпийский флаг и звучит Гимн Олимпийских игр. Флаг белого цвета, означающий мир во время Игр. На нем изображены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пять сплетенных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разноцветных колец. Это – пять континентов Земли.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Голубое кольцо –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Европа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Чёрное –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Африка 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Красное –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Америка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Жёлтое –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Азия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Зелёное 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–Австралия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Кольца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символ дружбы спортсменов всего мира. И участником Олимпийских игр может стать лучший. Только нужно заниматься спортом и становиться сильнее, прыгать выше, а бегать быстрее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olimpijskiy-fl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9144000" cy="49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Девиз Олимпийских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Быстрее</a:t>
            </a:r>
          </a:p>
          <a:p>
            <a:pPr marL="0" indent="0" algn="ctr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Выше</a:t>
            </a:r>
          </a:p>
          <a:p>
            <a:pPr marL="0" indent="0" algn="r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Сильнее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Талисманы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Каждая страна, где проводилась Олимпиада, придумывала свой талисман, который должен приносить удачу спортсменам и создавать праздничную атмосферу.  Для Олимпийских игр в Сочи выбрали белого Мишку, Зайку и Леопарда.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405" y="692696"/>
            <a:ext cx="3287595" cy="5040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08720"/>
            <a:ext cx="3528392" cy="4680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2487188" cy="439248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ru-RU" dirty="0" smtClean="0"/>
              <a:t>Биатлон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8720"/>
            <a:ext cx="9144000" cy="5949280"/>
          </a:xfrm>
        </p:spPr>
      </p:pic>
      <p:pic>
        <p:nvPicPr>
          <p:cNvPr id="5" name="Рисунок 4" descr="Biathl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0"/>
            <a:ext cx="864096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2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1663</TotalTime>
  <Words>321</Words>
  <Application>Microsoft Office PowerPoint</Application>
  <PresentationFormat>Экран (4:3)</PresentationFormat>
  <Paragraphs>122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Олимпиада</vt:lpstr>
      <vt:lpstr>Олимпия</vt:lpstr>
      <vt:lpstr>Зажжение Олимпийского огня</vt:lpstr>
      <vt:lpstr>Факелоносцы</vt:lpstr>
      <vt:lpstr>Олимпийский огонь</vt:lpstr>
      <vt:lpstr>Олимпийский флаг</vt:lpstr>
      <vt:lpstr>Девиз Олимпийских игр </vt:lpstr>
      <vt:lpstr>Талисманы </vt:lpstr>
      <vt:lpstr>Биатлон</vt:lpstr>
      <vt:lpstr>Горнолыжный спорт</vt:lpstr>
      <vt:lpstr>Лыжные гонки</vt:lpstr>
      <vt:lpstr>Прыжки с трамплина </vt:lpstr>
      <vt:lpstr>Конькобежный спорт</vt:lpstr>
      <vt:lpstr>Кёрлинг</vt:lpstr>
      <vt:lpstr>Бобслей </vt:lpstr>
      <vt:lpstr>Санный спорт</vt:lpstr>
      <vt:lpstr>Скелетон </vt:lpstr>
      <vt:lpstr>Сноубординг</vt:lpstr>
      <vt:lpstr>Фигурное катание</vt:lpstr>
      <vt:lpstr>Фристайл</vt:lpstr>
      <vt:lpstr>Хоккей</vt:lpstr>
      <vt:lpstr>Шор-трек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олимпийские игры</dc:title>
  <dc:creator>Олег</dc:creator>
  <cp:lastModifiedBy>СЕРГЕЙ</cp:lastModifiedBy>
  <cp:revision>159</cp:revision>
  <dcterms:created xsi:type="dcterms:W3CDTF">2014-01-26T07:48:20Z</dcterms:created>
  <dcterms:modified xsi:type="dcterms:W3CDTF">2014-02-21T19:09:55Z</dcterms:modified>
</cp:coreProperties>
</file>