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6" r:id="rId17"/>
    <p:sldId id="317" r:id="rId18"/>
    <p:sldId id="318" r:id="rId19"/>
    <p:sldId id="31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БИЗОН – ДИКОЕ ЖИВОТНОЕ.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patriotic_wyoming_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900" b="1" cap="none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Закончи предложение: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Женя тушит костер, а </a:t>
            </a:r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захар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его…(разжигает).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7f6227b46936ff4b9b14680089c19ce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820055"/>
            <a:ext cx="6357982" cy="423865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107157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складе грузовик загружают, а в магазине его … (разгружают).</a:t>
            </a:r>
            <a:endParaRPr lang="ru-RU" sz="4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istock_000000434292xsm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829181"/>
            <a:ext cx="5715040" cy="404456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Мама сложила раскладушку, а папа ее … (разложил).</a:t>
            </a:r>
            <a:endParaRPr lang="ru-RU" sz="4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67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723215"/>
            <a:ext cx="4643470" cy="464347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0009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Одна машина въезжает в гараж, а другая из него … (выезжает).</a:t>
            </a:r>
            <a:endParaRPr lang="ru-RU" sz="4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car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408" y="1785938"/>
            <a:ext cx="5725583" cy="429418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Мама замораживает овощи, а бабушка их … (размораживает).</a:t>
            </a:r>
            <a:endParaRPr lang="ru-RU" sz="4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1356187201_grandmas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071678"/>
            <a:ext cx="7910538" cy="395526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ВЫУЧИ СТИХОТВОРЕНИЕ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6" descr="00011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143116"/>
            <a:ext cx="4191000" cy="3064677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4876" y="2214554"/>
            <a:ext cx="4276724" cy="41100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Страшен ёжик наш на вид.</a:t>
            </a:r>
          </a:p>
          <a:p>
            <a:pPr>
              <a:buNone/>
            </a:pPr>
            <a:r>
              <a:rPr lang="ru-RU" sz="2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Всем иголками грозит.</a:t>
            </a:r>
          </a:p>
          <a:p>
            <a:pPr>
              <a:buNone/>
            </a:pPr>
            <a:r>
              <a:rPr lang="ru-RU" sz="2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Только знаем мы с сестрой:</a:t>
            </a:r>
          </a:p>
          <a:p>
            <a:pPr>
              <a:buNone/>
            </a:pPr>
            <a:r>
              <a:rPr lang="ru-RU" sz="2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Ёжик наш совсем не злой.</a:t>
            </a:r>
          </a:p>
          <a:p>
            <a:pPr>
              <a:buNone/>
            </a:pPr>
            <a:r>
              <a:rPr lang="ru-RU" sz="2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Кликнешь – он на зов идет,</a:t>
            </a:r>
          </a:p>
          <a:p>
            <a:pPr>
              <a:buNone/>
            </a:pPr>
            <a:r>
              <a:rPr lang="ru-RU" sz="2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Молоко из блюдца пьёт.</a:t>
            </a:r>
            <a:endParaRPr lang="ru-RU" sz="24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БУМАЖНЫЙ ЗМЕЙ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Содержимое 9" descr="2017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6794" y="1600200"/>
            <a:ext cx="3652329" cy="4724400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0" y="2428868"/>
            <a:ext cx="4419600" cy="38957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Знает каждый: змей бумажный</a:t>
            </a:r>
          </a:p>
          <a:p>
            <a:pPr>
              <a:buNone/>
            </a:pPr>
            <a:r>
              <a:rPr lang="ru-RU" sz="2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На земле лежать не любит.</a:t>
            </a:r>
          </a:p>
          <a:p>
            <a:pPr>
              <a:buNone/>
            </a:pPr>
            <a:r>
              <a:rPr lang="ru-RU" sz="2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Лёгкий змей, как будто дым.</a:t>
            </a:r>
          </a:p>
          <a:p>
            <a:pPr>
              <a:buNone/>
            </a:pPr>
            <a:r>
              <a:rPr lang="ru-RU" sz="2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Наблюдать за ним не сложно,</a:t>
            </a:r>
          </a:p>
          <a:p>
            <a:pPr>
              <a:buNone/>
            </a:pPr>
            <a:r>
              <a:rPr lang="ru-RU" sz="2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Только жаль, что невозможно</a:t>
            </a:r>
          </a:p>
          <a:p>
            <a:pPr>
              <a:buNone/>
            </a:pPr>
            <a:r>
              <a:rPr lang="ru-RU" sz="2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Полетать нам вместе с ним.</a:t>
            </a:r>
            <a:endParaRPr lang="ru-RU" sz="24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ЗАВОДНОЙ ЗАЙКА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Заяц с барабаном заводной (желтый)_en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3387" y="1600200"/>
            <a:ext cx="4724400" cy="4724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7884" y="1600200"/>
            <a:ext cx="3133716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Зайка забавный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У Жени живет.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Женя не знает 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С зайкой забот.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Заиньке не нужен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Ни обед, ни ужин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ЖУК И ЖАБА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0694" y="2428868"/>
            <a:ext cx="3490906" cy="389573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Зеленая жаба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С забавным жуком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Забыли к зиме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Подыскать себе дом.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9" name="Содержимое 8" descr="card00590_f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9" y="2357430"/>
            <a:ext cx="4929222" cy="325413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МАЙСКИЙ ЖУК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5.127371547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194580"/>
            <a:ext cx="3195638" cy="306891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1285860"/>
            <a:ext cx="5072098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Майский жук попался Зине.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Он уже в ее корзине.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Замер, тихо так сидит, 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Не бежит и не жужжит.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«Жук заснул, - решила Зина – 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Дом жука – моя корзина.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Он корзиной дорожит, никуда не убежит».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Только жук  сказал вдруг Зине: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-Что за жизнь в твоей корзине!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И зачем же мне бежать, если я могу летать!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Нет уже жука в корзине.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Но его не жалко Зине,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А совсем наоборот: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- Пусть где хочет, там живет!</a:t>
            </a:r>
            <a:endParaRPr lang="ru-RU" sz="20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ЖЕНЯ ЗАСЛУЖИЛ НАГРАДУ.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dioxrastsru cvnrjjktohc xelok dwtyzb n. xtoqng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0" y="1745456"/>
            <a:ext cx="5524500" cy="41433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КОЗА БЕЖИТ К ЛУЖЕ.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2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43050"/>
            <a:ext cx="7194511" cy="40537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643998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 МИМОЗАМИ ЖУЖЖАТ ЖУКИ.</a:t>
            </a:r>
            <a:endParaRPr lang="ru-RU" sz="4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015fdc09913a7dd59283376143a14fe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ЖЕНИ – ЗАБАВНЫЙ ЗАЙЧОНОК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6523949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571612"/>
            <a:ext cx="4214842" cy="491731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ИДУТ В КНИЖНЫЙ МАГАЗИН.</a:t>
            </a:r>
            <a:endParaRPr lang="ru-RU" sz="40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deti_scho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385" y="1554163"/>
            <a:ext cx="6785630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ПИЖАМЕ У ЖЕНИ – МЕДУЗА.</a:t>
            </a:r>
            <a:endParaRPr lang="ru-RU" sz="4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detskaja-pijama-crazy8-6-l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750204"/>
            <a:ext cx="4357718" cy="435771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ЗОЯ БЕЖИТ ЗА БУМАЖНЫМ ЗМЕЕМ.</a:t>
            </a:r>
            <a:endParaRPr lang="ru-RU" sz="4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shutterstock_3599028625x4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288" y="1554163"/>
            <a:ext cx="6799823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ИЗБЫ СТОИТ СТОЖОК СЕНА.</a:t>
            </a:r>
            <a:endParaRPr lang="ru-RU" sz="4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artlib_gallery-365015-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700" y="1697831"/>
            <a:ext cx="5715000" cy="42386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324</TotalTime>
  <Words>310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БИЗОН – ДИКОЕ ЖИВОТНОЕ.</vt:lpstr>
      <vt:lpstr>ЖЕНЯ ЗАСЛУЖИЛ НАГРАДУ.</vt:lpstr>
      <vt:lpstr>КОЗА БЕЖИТ К ЛУЖЕ.</vt:lpstr>
      <vt:lpstr>НАД МИМОЗАМИ ЖУЖЖАТ ЖУКИ.</vt:lpstr>
      <vt:lpstr>У ЖЕНИ – ЗАБАВНЫЙ ЗАЙЧОНОК.</vt:lpstr>
      <vt:lpstr>ДЕТИ ИДУТ В КНИЖНЫЙ МАГАЗИН.</vt:lpstr>
      <vt:lpstr>НА ПИЖАМЕ У ЖЕНИ – МЕДУЗА.</vt:lpstr>
      <vt:lpstr>ЗОЯ БЕЖИТ ЗА БУМАЖНЫМ ЗМЕЕМ.</vt:lpstr>
      <vt:lpstr>У ИЗБЫ СТОИТ СТОЖОК СЕНА.</vt:lpstr>
      <vt:lpstr>Закончи предложение: Женя тушит костер, а захар его…(разжигает).</vt:lpstr>
      <vt:lpstr>На складе грузовик загружают, а в магазине его … (разгружают).</vt:lpstr>
      <vt:lpstr>Мама сложила раскладушку, а папа ее … (разложил).</vt:lpstr>
      <vt:lpstr>Одна машина въезжает в гараж, а другая из него … (выезжает).</vt:lpstr>
      <vt:lpstr>Мама замораживает овощи, а бабушка их … (размораживает).</vt:lpstr>
      <vt:lpstr>ВЫУЧИ СТИХОТВОРЕНИЕ</vt:lpstr>
      <vt:lpstr>БУМАЖНЫЙ ЗМЕЙ</vt:lpstr>
      <vt:lpstr>ЗАВОДНОЙ ЗАЙКА</vt:lpstr>
      <vt:lpstr>ЖУК И ЖАБА</vt:lpstr>
      <vt:lpstr>МАЙСКИЙ ЖУК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звуков </dc:title>
  <dc:creator>User</dc:creator>
  <cp:lastModifiedBy>c400</cp:lastModifiedBy>
  <cp:revision>40</cp:revision>
  <dcterms:created xsi:type="dcterms:W3CDTF">2013-05-17T12:52:24Z</dcterms:created>
  <dcterms:modified xsi:type="dcterms:W3CDTF">2013-06-06T16:48:49Z</dcterms:modified>
</cp:coreProperties>
</file>