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79" r:id="rId8"/>
    <p:sldId id="278" r:id="rId9"/>
    <p:sldId id="280" r:id="rId10"/>
    <p:sldId id="281" r:id="rId11"/>
    <p:sldId id="282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4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ВЯЗАНЫЙ ЖАКЕТ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79994424_0_3d862_448183f5_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500174"/>
            <a:ext cx="4133234" cy="505050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НЕЖНЫЕ НЕЗАБУДКИ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1286804475_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4593" y="1554163"/>
            <a:ext cx="6047214" cy="45259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ЖЕЛЕЗНЫЙ ЗАМОК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Содержимое 5" descr="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554163"/>
            <a:ext cx="5429287" cy="45259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ДОРОЖНЫЙ ЗНАК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perehod(1)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440" y="1468373"/>
            <a:ext cx="4619451" cy="461175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БИЗОН – ДИКОЕ ЖИВОТНОЕ.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patriotic_wyoming_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ЖЕНЯ ЗАСЛУЖИЛ НАГРАДУ.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dioxrastsru cvnrjjktohc xelok dwtyzb n. xtoqng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950" y="1745456"/>
            <a:ext cx="5524500" cy="41433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КОЗА БЕЖИТ К ЛУЖЕ.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2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643050"/>
            <a:ext cx="7194511" cy="405376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7200"/>
            <a:ext cx="8643998" cy="838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НАД МИМОЗАМИ ЖУЖЖАТ ЖУКИ.</a:t>
            </a:r>
            <a:endParaRPr lang="ru-RU" sz="44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015fdc09913a7dd59283376143a14fe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ЖЕНИ – ЗАБАВНЫЙ ЗАЙЧОНОК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6523949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571612"/>
            <a:ext cx="4214842" cy="491731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ДЕТИ ИДУТ В КНИЖНЫЙ МАГАЗИН.</a:t>
            </a:r>
            <a:endParaRPr lang="ru-RU" sz="40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deti_scho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5385" y="1554163"/>
            <a:ext cx="6785630" cy="452596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ПИЖАМЕ У ЖЕНИ – МЕДУЗА.</a:t>
            </a:r>
            <a:endParaRPr lang="ru-RU" sz="44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detskaja-pijama-crazy8-6-l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750204"/>
            <a:ext cx="4357718" cy="435771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ИЗОГНУТАЯ ЖЕСТЬ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d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853" y="1554163"/>
            <a:ext cx="6580693" cy="452596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ЗОЯ БЕЖИТ ЗА БУМАЖНЫМ ЗМЕЕМ.</a:t>
            </a:r>
            <a:endParaRPr lang="ru-RU" sz="44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shutterstock_3599028625x4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8288" y="1554163"/>
            <a:ext cx="6799823" cy="452596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ИЗБЫ СТОИТ СТОЖОК СЕНА.</a:t>
            </a:r>
            <a:endParaRPr lang="ru-RU" sz="44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artlib_gallery-365015-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700" y="1697831"/>
            <a:ext cx="5715000" cy="42386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ЮЖНЫЙ ЗАКАТ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0_d974c_a274ed5f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ЗАТЯЖНОЙ ДОЖДЬ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9082b697b4523851c987e36232d7363f11c8be82.previ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ЗНАКОМЫЙ ХУДОЖНИК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Nikolay_Samoukov._Dec.2006_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0725" y="1759744"/>
            <a:ext cx="5314950" cy="4114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СНЕЖНЫЕ УЗОРЫ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090bb33760c066a57e50efd0bc668d9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3983" y="1554163"/>
            <a:ext cx="6028433" cy="45259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ЗВАНЫЙ УЖИН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6-roman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966" y="1554163"/>
            <a:ext cx="6780467" cy="45259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ЗАБАВНЫЙ ЕЖИК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Содержимое 6" descr="ezhiki066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КНИЖНЫЙ МАГАЗИН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repphoto_16_31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8942" y="1554163"/>
            <a:ext cx="6778515" cy="452596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324</TotalTime>
  <Words>74</Words>
  <Application>Microsoft Office PowerPoint</Application>
  <PresentationFormat>Экран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ВЯЗАНЫЙ ЖАКЕТ</vt:lpstr>
      <vt:lpstr>ИЗОГНУТАЯ ЖЕСТЬ</vt:lpstr>
      <vt:lpstr>ЮЖНЫЙ ЗАКАТ</vt:lpstr>
      <vt:lpstr>ЗАТЯЖНОЙ ДОЖДЬ</vt:lpstr>
      <vt:lpstr>ЗНАКОМЫЙ ХУДОЖНИК</vt:lpstr>
      <vt:lpstr>СНЕЖНЫЕ УЗОРЫ</vt:lpstr>
      <vt:lpstr>ЗВАНЫЙ УЖИН</vt:lpstr>
      <vt:lpstr>ЗАБАВНЫЙ ЕЖИК</vt:lpstr>
      <vt:lpstr>КНИЖНЫЙ МАГАЗИН</vt:lpstr>
      <vt:lpstr>НЕЖНЫЕ НЕЗАБУДКИ</vt:lpstr>
      <vt:lpstr>ЖЕЛЕЗНЫЙ ЗАМОК</vt:lpstr>
      <vt:lpstr>ДОРОЖНЫЙ ЗНАК</vt:lpstr>
      <vt:lpstr>БИЗОН – ДИКОЕ ЖИВОТНОЕ.</vt:lpstr>
      <vt:lpstr>ЖЕНЯ ЗАСЛУЖИЛ НАГРАДУ.</vt:lpstr>
      <vt:lpstr>КОЗА БЕЖИТ К ЛУЖЕ.</vt:lpstr>
      <vt:lpstr>НАД МИМОЗАМИ ЖУЖЖАТ ЖУКИ.</vt:lpstr>
      <vt:lpstr>У ЖЕНИ – ЗАБАВНЫЙ ЗАЙЧОНОК.</vt:lpstr>
      <vt:lpstr>ДЕТИ ИДУТ В КНИЖНЫЙ МАГАЗИН.</vt:lpstr>
      <vt:lpstr>НА ПИЖАМЕ У ЖЕНИ – МЕДУЗА.</vt:lpstr>
      <vt:lpstr>ЗОЯ БЕЖИТ ЗА БУМАЖНЫМ ЗМЕЕМ.</vt:lpstr>
      <vt:lpstr>У ИЗБЫ СТОИТ СТОЖОК СЕНА.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звуков </dc:title>
  <dc:creator>User</dc:creator>
  <cp:lastModifiedBy>c400</cp:lastModifiedBy>
  <cp:revision>40</cp:revision>
  <dcterms:created xsi:type="dcterms:W3CDTF">2013-05-17T12:52:24Z</dcterms:created>
  <dcterms:modified xsi:type="dcterms:W3CDTF">2013-06-06T16:47:32Z</dcterms:modified>
</cp:coreProperties>
</file>