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4" r:id="rId3"/>
    <p:sldId id="275" r:id="rId4"/>
    <p:sldId id="276" r:id="rId5"/>
    <p:sldId id="277" r:id="rId6"/>
    <p:sldId id="273" r:id="rId7"/>
    <p:sldId id="263" r:id="rId8"/>
    <p:sldId id="265" r:id="rId9"/>
    <p:sldId id="261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5" r:id="rId18"/>
    <p:sldId id="315" r:id="rId19"/>
    <p:sldId id="298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ЛЫЖА - ЛИЗА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IMG_45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371846" cy="4495795"/>
          </a:xfrm>
        </p:spPr>
      </p:pic>
      <p:pic>
        <p:nvPicPr>
          <p:cNvPr id="6" name="Содержимое 5" descr="1_detskaya_shub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643049"/>
            <a:ext cx="3249912" cy="458887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ЗАРЖАЛ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rire-comme-chev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857364"/>
            <a:ext cx="4791096" cy="416776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ЗАБЕЖАЛ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0" y="1597819"/>
            <a:ext cx="6667500" cy="44386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ЗАЛЕЖАЛСЯ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mol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959769"/>
            <a:ext cx="5715000" cy="37147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ЗАДРОЖАЛ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cold-cartoon-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ЗАДОЛЖАЛ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B4DBD25C3F1551906DECE752F1AA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357298"/>
            <a:ext cx="3714776" cy="51519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ЗАЖИЛО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shop_items_catalog_image4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118" y="1441363"/>
            <a:ext cx="4872649" cy="46387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ЗАЛОЖИЛ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315935645_72619654_2238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57298"/>
            <a:ext cx="4786346" cy="478634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ЗАЖАЛ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4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318157" cy="382192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ЗАДЕРЖАЛ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357413048_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16" y="1554163"/>
            <a:ext cx="5816568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ЗАРЯЖАЕТ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0_5b657_26679d4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ПОЖАР - БАЗАР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пожа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89931"/>
            <a:ext cx="4191000" cy="3144937"/>
          </a:xfrm>
        </p:spPr>
      </p:pic>
      <p:pic>
        <p:nvPicPr>
          <p:cNvPr id="6" name="Содержимое 5" descr="база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428868"/>
            <a:ext cx="4133848" cy="310038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ЗАКРУЖИЛ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x_04df8d9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357298"/>
            <a:ext cx="3504156" cy="472044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ФЛАЖОК - ГЛАЗОК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red-fla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3767134" cy="3767134"/>
          </a:xfrm>
        </p:spPr>
      </p:pic>
      <p:pic>
        <p:nvPicPr>
          <p:cNvPr id="6" name="Содержимое 5" descr="novak_glaz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071678"/>
            <a:ext cx="3486147" cy="39443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ЛУЖАЙКА - ЗАЙКА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servicii-gradinarit-95126_lar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89777"/>
            <a:ext cx="4191000" cy="3145246"/>
          </a:xfrm>
        </p:spPr>
      </p:pic>
      <p:pic>
        <p:nvPicPr>
          <p:cNvPr id="6" name="Содержимое 5" descr="888056-2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428868"/>
            <a:ext cx="3854461" cy="28908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ЖИР - ПУЗЫРЬ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2980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128631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071678"/>
            <a:ext cx="3848096" cy="37458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ЖЕВАТЬ - ЗЕВАТЬ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s3img_12398122_43331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502098"/>
            <a:ext cx="4191000" cy="2920603"/>
          </a:xfrm>
        </p:spPr>
      </p:pic>
      <p:pic>
        <p:nvPicPr>
          <p:cNvPr id="6" name="Содержимое 5" descr="01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500306"/>
            <a:ext cx="3990972" cy="299322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БЕЖАТЬ - ВЯЗАТЬ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sports_ru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60928"/>
            <a:ext cx="4191000" cy="3802944"/>
          </a:xfrm>
        </p:spPr>
      </p:pic>
      <p:pic>
        <p:nvPicPr>
          <p:cNvPr id="6" name="Содержимое 5" descr="2SlhhuRkOt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060848"/>
            <a:ext cx="4343400" cy="37679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ХОЖУ - ПОЛЗУ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57054aa959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3534" y="1388819"/>
            <a:ext cx="3336418" cy="4935781"/>
          </a:xfrm>
        </p:spPr>
      </p:pic>
      <p:pic>
        <p:nvPicPr>
          <p:cNvPr id="6" name="Содержимое 5" descr="main_b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204864"/>
            <a:ext cx="4343400" cy="31906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ЛЕЖАТЬ - ЛИЗАТЬ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167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946297" cy="2845668"/>
          </a:xfrm>
        </p:spPr>
      </p:pic>
      <p:pic>
        <p:nvPicPr>
          <p:cNvPr id="6" name="Содержимое 5" descr="TheNaughtyKidsPhotographs8_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3983360" cy="29875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39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ЛЫЖА - ЛИЗА</vt:lpstr>
      <vt:lpstr>ПОЖАР - БАЗАР</vt:lpstr>
      <vt:lpstr>ФЛАЖОК - ГЛАЗОК</vt:lpstr>
      <vt:lpstr>ЛУЖАЙКА - ЗАЙКА</vt:lpstr>
      <vt:lpstr>ЖИР - ПУЗЫРЬ</vt:lpstr>
      <vt:lpstr>ЖЕВАТЬ - ЗЕВАТЬ</vt:lpstr>
      <vt:lpstr>БЕЖАТЬ - ВЯЗАТЬ</vt:lpstr>
      <vt:lpstr>ХОЖУ - ПОЛЗУ</vt:lpstr>
      <vt:lpstr> ЛЕЖАТЬ - ЛИЗАТЬ</vt:lpstr>
      <vt:lpstr>ЗАРЖАЛ</vt:lpstr>
      <vt:lpstr>ЗАБЕЖАЛ</vt:lpstr>
      <vt:lpstr>ЗАЛЕЖАЛСЯ</vt:lpstr>
      <vt:lpstr>ЗАДРОЖАЛ</vt:lpstr>
      <vt:lpstr>ЗАДОЛЖАЛ</vt:lpstr>
      <vt:lpstr>ЗАЖИЛО</vt:lpstr>
      <vt:lpstr>ЗАЛОЖИЛ</vt:lpstr>
      <vt:lpstr>ЗАЖАЛ</vt:lpstr>
      <vt:lpstr>ЗАДЕРЖАЛ</vt:lpstr>
      <vt:lpstr>ЗАРЯЖАЕТ</vt:lpstr>
      <vt:lpstr>ЗАКРУЖИЛ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</dc:title>
  <dc:creator>User</dc:creator>
  <cp:lastModifiedBy>c400</cp:lastModifiedBy>
  <cp:revision>40</cp:revision>
  <dcterms:created xsi:type="dcterms:W3CDTF">2013-05-17T12:52:24Z</dcterms:created>
  <dcterms:modified xsi:type="dcterms:W3CDTF">2013-06-06T16:44:38Z</dcterms:modified>
</cp:coreProperties>
</file>