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60" r:id="rId5"/>
    <p:sldId id="259" r:id="rId6"/>
    <p:sldId id="262" r:id="rId7"/>
    <p:sldId id="264" r:id="rId8"/>
    <p:sldId id="267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19" autoAdjust="0"/>
    <p:restoredTop sz="94660"/>
  </p:normalViewPr>
  <p:slideViewPr>
    <p:cSldViewPr>
      <p:cViewPr varScale="1">
        <p:scale>
          <a:sx n="84" d="100"/>
          <a:sy n="84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8681"/>
            <a:ext cx="8458200" cy="1080119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Дифференциация звуков </a:t>
            </a:r>
            <a:endParaRPr lang="ru-RU" sz="48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25144"/>
            <a:ext cx="8458200" cy="122413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логопед ДНЗ №8 г.Авдеевки Безуглая И.Л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z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1872168" cy="1872168"/>
          </a:xfrm>
          <a:prstGeom prst="rect">
            <a:avLst/>
          </a:prstGeom>
        </p:spPr>
      </p:pic>
      <p:pic>
        <p:nvPicPr>
          <p:cNvPr id="7" name="Рисунок 6" descr="0_9e90b_e885f6c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132856"/>
            <a:ext cx="2592288" cy="1778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СНЕЖИНКА - КОРЗИНКА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80716116_large_0_435f0_26fa5ab4_X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246" y="1600200"/>
            <a:ext cx="4116108" cy="4724400"/>
          </a:xfrm>
        </p:spPr>
      </p:pic>
      <p:pic>
        <p:nvPicPr>
          <p:cNvPr id="6" name="Содержимое 5" descr="6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7287" y="1819275"/>
            <a:ext cx="3705225" cy="4286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УЖИ - ТАЗЫ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174296" cy="31256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РОЖА - РОЗА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6b5d9849c4f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305" y="1600200"/>
            <a:ext cx="3343989" cy="4724400"/>
          </a:xfrm>
        </p:spPr>
      </p:pic>
      <p:pic>
        <p:nvPicPr>
          <p:cNvPr id="6" name="Содержимое 5" descr="0c4a2ec250b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285992"/>
            <a:ext cx="4343400" cy="32626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ЖУК - ЗУБ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зуб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2520280" cy="3020171"/>
          </a:xfrm>
        </p:spPr>
      </p:pic>
      <p:pic>
        <p:nvPicPr>
          <p:cNvPr id="6" name="Содержимое 5" descr="ar121915645719236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3874723" cy="30243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ДОЖДИК - ГВОЗДИК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04488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460682"/>
            <a:ext cx="4191000" cy="3003435"/>
          </a:xfrm>
        </p:spPr>
      </p:pic>
      <p:pic>
        <p:nvPicPr>
          <p:cNvPr id="6" name="Содержимое 5" descr="10_01_04_02_41_Gvozdikrovi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750" y="1947862"/>
            <a:ext cx="3162300" cy="4029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ПАЖИ - ПАЗЫ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191000" cy="3096343"/>
          </a:xfrm>
        </p:spPr>
      </p:pic>
      <p:pic>
        <p:nvPicPr>
          <p:cNvPr id="6" name="Содержимое 5" descr="mediveal-europe-5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4025854" cy="30243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КОЖА - КОЗА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k_146i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240360" cy="3606207"/>
          </a:xfrm>
        </p:spPr>
      </p:pic>
      <p:pic>
        <p:nvPicPr>
          <p:cNvPr id="6" name="Содержимое 5" descr="1242773510_5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710129" cy="37175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БАРЖА - БАЗА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барж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48880"/>
            <a:ext cx="4191000" cy="3240360"/>
          </a:xfrm>
        </p:spPr>
      </p:pic>
      <p:pic>
        <p:nvPicPr>
          <p:cNvPr id="6" name="Содержимое 5" descr="баз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275584" cy="32028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ЖОРА -ЗОЯ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0_6ff03_fe530597_X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4752" y="1170407"/>
            <a:ext cx="3743232" cy="5154193"/>
          </a:xfrm>
        </p:spPr>
      </p:pic>
      <p:pic>
        <p:nvPicPr>
          <p:cNvPr id="6" name="Содержимое 5" descr="0_6f4e9_d621b22b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8092" y="2060848"/>
            <a:ext cx="2728801" cy="42637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ЁЖИКИ - ЯЗЫКИ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7b7593d8c9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28409"/>
            <a:ext cx="4191000" cy="3267982"/>
          </a:xfrm>
        </p:spPr>
      </p:pic>
      <p:pic>
        <p:nvPicPr>
          <p:cNvPr id="6" name="Содержимое 5" descr="image-3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348880"/>
            <a:ext cx="4191000" cy="32403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ЕЖИ - ВОЗЫ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0a339848d909cfdfc2599c74529a210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191000" cy="3140026"/>
          </a:xfrm>
        </p:spPr>
      </p:pic>
      <p:pic>
        <p:nvPicPr>
          <p:cNvPr id="6" name="Содержимое 5" descr="1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343400" cy="292094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49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Дифференциация звуков </vt:lpstr>
      <vt:lpstr> ЖУК - ЗУБ</vt:lpstr>
      <vt:lpstr>ДОЖДИК - ГВОЗДИК</vt:lpstr>
      <vt:lpstr> ПАЖИ - ПАЗЫ</vt:lpstr>
      <vt:lpstr> КОЖА - КОЗА</vt:lpstr>
      <vt:lpstr>БАРЖА - БАЗА</vt:lpstr>
      <vt:lpstr>ЖОРА -ЗОЯ</vt:lpstr>
      <vt:lpstr>ЁЖИКИ - ЯЗЫКИ</vt:lpstr>
      <vt:lpstr>ЕЖИ - ВОЗЫ</vt:lpstr>
      <vt:lpstr>СНЕЖИНКА - КОРЗИНКА</vt:lpstr>
      <vt:lpstr>УЖИ - ТАЗЫ</vt:lpstr>
      <vt:lpstr>РОЖА - 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</dc:title>
  <dc:creator>User</dc:creator>
  <cp:lastModifiedBy>c400</cp:lastModifiedBy>
  <cp:revision>46</cp:revision>
  <dcterms:created xsi:type="dcterms:W3CDTF">2013-05-17T12:52:24Z</dcterms:created>
  <dcterms:modified xsi:type="dcterms:W3CDTF">2013-06-06T16:42:56Z</dcterms:modified>
</cp:coreProperties>
</file>