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63" r:id="rId4"/>
    <p:sldId id="257" r:id="rId5"/>
    <p:sldId id="258" r:id="rId6"/>
    <p:sldId id="268" r:id="rId7"/>
    <p:sldId id="269" r:id="rId8"/>
    <p:sldId id="259" r:id="rId9"/>
    <p:sldId id="260" r:id="rId10"/>
    <p:sldId id="261" r:id="rId11"/>
    <p:sldId id="264" r:id="rId12"/>
    <p:sldId id="265" r:id="rId13"/>
    <p:sldId id="266" r:id="rId14"/>
    <p:sldId id="26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E3637-0AD1-4769-B945-0325B514A8B2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D77C6FB-030B-41C0-8B6D-6808D1D13A71}">
      <dgm:prSet phldrT="[Текст]" phldr="1"/>
      <dgm:spPr/>
      <dgm:t>
        <a:bodyPr/>
        <a:lstStyle/>
        <a:p>
          <a:endParaRPr lang="ru-RU" dirty="0"/>
        </a:p>
      </dgm:t>
    </dgm:pt>
    <dgm:pt modelId="{5F90A981-48CA-4C1B-96AC-1A685C5796B7}" type="parTrans" cxnId="{68E0F4C3-7626-42AA-B2F4-5627B31C2AFE}">
      <dgm:prSet/>
      <dgm:spPr/>
      <dgm:t>
        <a:bodyPr/>
        <a:lstStyle/>
        <a:p>
          <a:endParaRPr lang="ru-RU"/>
        </a:p>
      </dgm:t>
    </dgm:pt>
    <dgm:pt modelId="{95CAAC63-C5E2-414F-B7B6-B8B394F80E39}" type="sibTrans" cxnId="{68E0F4C3-7626-42AA-B2F4-5627B31C2AFE}">
      <dgm:prSet/>
      <dgm:spPr/>
      <dgm:t>
        <a:bodyPr/>
        <a:lstStyle/>
        <a:p>
          <a:endParaRPr lang="ru-RU"/>
        </a:p>
      </dgm:t>
    </dgm:pt>
    <dgm:pt modelId="{28BB8BC9-9F9D-4ACF-8443-00E3436D3C94}">
      <dgm:prSet phldrT="[Текст]" phldr="1"/>
      <dgm:spPr/>
      <dgm:t>
        <a:bodyPr/>
        <a:lstStyle/>
        <a:p>
          <a:endParaRPr lang="ru-RU" dirty="0"/>
        </a:p>
      </dgm:t>
    </dgm:pt>
    <dgm:pt modelId="{E5A4679B-134B-4C5E-B1C7-6A77122040E2}" type="parTrans" cxnId="{FDEBBD57-3433-4729-BD5C-00D3C7A0B315}">
      <dgm:prSet/>
      <dgm:spPr/>
      <dgm:t>
        <a:bodyPr/>
        <a:lstStyle/>
        <a:p>
          <a:endParaRPr lang="ru-RU"/>
        </a:p>
      </dgm:t>
    </dgm:pt>
    <dgm:pt modelId="{50925D0E-A649-498F-8A19-0DF1FA6A0121}" type="sibTrans" cxnId="{FDEBBD57-3433-4729-BD5C-00D3C7A0B315}">
      <dgm:prSet/>
      <dgm:spPr/>
      <dgm:t>
        <a:bodyPr/>
        <a:lstStyle/>
        <a:p>
          <a:endParaRPr lang="ru-RU"/>
        </a:p>
      </dgm:t>
    </dgm:pt>
    <dgm:pt modelId="{2E6BFAD5-EFC2-4033-B570-07D1713A4638}">
      <dgm:prSet custT="1"/>
      <dgm:spPr/>
      <dgm:t>
        <a:bodyPr/>
        <a:lstStyle/>
        <a:p>
          <a:pPr rtl="0"/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Решение данной проблемы возможно через создание рабочей программы, интегрирующей содержание комплексной общеобразовательной и коррекционных программ.</a:t>
          </a:r>
          <a:endParaRPr lang="ru-RU" sz="2400" dirty="0"/>
        </a:p>
      </dgm:t>
    </dgm:pt>
    <dgm:pt modelId="{EE6F6F1D-C7D1-4166-BC6C-2F8CFED14B42}" type="parTrans" cxnId="{7B80CD84-9B08-4C9C-A74F-5699690782A1}">
      <dgm:prSet/>
      <dgm:spPr/>
      <dgm:t>
        <a:bodyPr/>
        <a:lstStyle/>
        <a:p>
          <a:endParaRPr lang="ru-RU"/>
        </a:p>
      </dgm:t>
    </dgm:pt>
    <dgm:pt modelId="{B6A17C31-9A92-4684-80BF-082CB6D3835C}" type="sibTrans" cxnId="{7B80CD84-9B08-4C9C-A74F-5699690782A1}">
      <dgm:prSet/>
      <dgm:spPr/>
      <dgm:t>
        <a:bodyPr/>
        <a:lstStyle/>
        <a:p>
          <a:endParaRPr lang="ru-RU"/>
        </a:p>
      </dgm:t>
    </dgm:pt>
    <dgm:pt modelId="{F9FCC640-945A-4C3A-9133-338AE3F8A0F4}">
      <dgm:prSet custT="1"/>
      <dgm:spPr/>
      <dgm:t>
        <a:bodyPr/>
        <a:lstStyle/>
        <a:p>
          <a:pPr rtl="0"/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основе этого логопедической службой ГБДОУ № 102 была разработана вариативная рабочая программа коррекционно-развивающей работы с детьми старшей и подготовительной логопедической группы.</a:t>
          </a:r>
          <a:endParaRPr lang="ru-RU" sz="2400" dirty="0"/>
        </a:p>
      </dgm:t>
    </dgm:pt>
    <dgm:pt modelId="{C0BEFC85-9DB4-4416-8EEC-78C484278739}" type="parTrans" cxnId="{C243BE1F-5693-448D-AFF6-5C60EE9C3FB2}">
      <dgm:prSet/>
      <dgm:spPr/>
      <dgm:t>
        <a:bodyPr/>
        <a:lstStyle/>
        <a:p>
          <a:endParaRPr lang="ru-RU"/>
        </a:p>
      </dgm:t>
    </dgm:pt>
    <dgm:pt modelId="{44120604-9805-4F06-81BF-C16FEF430352}" type="sibTrans" cxnId="{C243BE1F-5693-448D-AFF6-5C60EE9C3FB2}">
      <dgm:prSet/>
      <dgm:spPr/>
      <dgm:t>
        <a:bodyPr/>
        <a:lstStyle/>
        <a:p>
          <a:endParaRPr lang="ru-RU"/>
        </a:p>
      </dgm:t>
    </dgm:pt>
    <dgm:pt modelId="{8C927574-E2CA-4A52-9FFF-989D5B123DFB}">
      <dgm:prSet phldrT="[Текст]" phldr="1"/>
      <dgm:spPr/>
      <dgm:t>
        <a:bodyPr/>
        <a:lstStyle/>
        <a:p>
          <a:endParaRPr lang="ru-RU" dirty="0"/>
        </a:p>
      </dgm:t>
    </dgm:pt>
    <dgm:pt modelId="{D2646B4A-4388-4365-A4E5-64AB9686B4B2}" type="sibTrans" cxnId="{5846531D-C5AA-4A1C-9BAD-715F9819F1F6}">
      <dgm:prSet/>
      <dgm:spPr/>
      <dgm:t>
        <a:bodyPr/>
        <a:lstStyle/>
        <a:p>
          <a:endParaRPr lang="ru-RU"/>
        </a:p>
      </dgm:t>
    </dgm:pt>
    <dgm:pt modelId="{82FC11CB-E02E-4C6C-BFF6-BCDBF90B20F2}" type="parTrans" cxnId="{5846531D-C5AA-4A1C-9BAD-715F9819F1F6}">
      <dgm:prSet/>
      <dgm:spPr/>
      <dgm:t>
        <a:bodyPr/>
        <a:lstStyle/>
        <a:p>
          <a:endParaRPr lang="ru-RU"/>
        </a:p>
      </dgm:t>
    </dgm:pt>
    <dgm:pt modelId="{7527484A-5748-4297-AD6F-5358047C6B32}">
      <dgm:prSet custT="1"/>
      <dgm:spPr/>
      <dgm:t>
        <a:bodyPr/>
        <a:lstStyle/>
        <a:p>
          <a:pPr rtl="0"/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сегодняшний день актуальна проблема сочетаемости коррекционной и </a:t>
          </a:r>
          <a:r>
            <a:rPr kumimoji="0" lang="ru-RU" sz="2400" b="0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общеразвивающей</a:t>
          </a:r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программы с целью построения комплексной коррекционно-развивающей модели, в которой определено взаимодействие всех участников образовательного процесса в достижении целей и задач образовательной программы детского сада.</a:t>
          </a:r>
          <a:endParaRPr lang="ru-RU" sz="2400" dirty="0"/>
        </a:p>
      </dgm:t>
    </dgm:pt>
    <dgm:pt modelId="{D1C17EA3-140E-479F-B65A-6C2681FBD376}" type="sibTrans" cxnId="{421D2E02-5DC2-4FC0-B585-183E46D7432A}">
      <dgm:prSet/>
      <dgm:spPr/>
      <dgm:t>
        <a:bodyPr/>
        <a:lstStyle/>
        <a:p>
          <a:endParaRPr lang="ru-RU"/>
        </a:p>
      </dgm:t>
    </dgm:pt>
    <dgm:pt modelId="{0C002157-E0EA-46B6-BF7D-671DABED467B}" type="parTrans" cxnId="{421D2E02-5DC2-4FC0-B585-183E46D7432A}">
      <dgm:prSet/>
      <dgm:spPr/>
      <dgm:t>
        <a:bodyPr/>
        <a:lstStyle/>
        <a:p>
          <a:endParaRPr lang="ru-RU"/>
        </a:p>
      </dgm:t>
    </dgm:pt>
    <dgm:pt modelId="{797E6777-5F3E-42CC-A89E-B568B8858B72}" type="pres">
      <dgm:prSet presAssocID="{621E3637-0AD1-4769-B945-0325B514A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6F2AE-391D-4A4F-82E0-0F3E3FA53E23}" type="pres">
      <dgm:prSet presAssocID="{8C927574-E2CA-4A52-9FFF-989D5B123DFB}" presName="composite" presStyleCnt="0"/>
      <dgm:spPr/>
    </dgm:pt>
    <dgm:pt modelId="{E83D18DB-D5CC-4F0A-AFAA-072DDCF6DB2A}" type="pres">
      <dgm:prSet presAssocID="{8C927574-E2CA-4A52-9FFF-989D5B123DFB}" presName="parentText" presStyleLbl="alignNode1" presStyleIdx="0" presStyleCnt="3" custLinFactNeighborY="-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0E6D-F2D7-414D-AAE4-89E54A352895}" type="pres">
      <dgm:prSet presAssocID="{8C927574-E2CA-4A52-9FFF-989D5B123DFB}" presName="descendantText" presStyleLbl="alignAcc1" presStyleIdx="0" presStyleCnt="3" custScaleY="191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671D2-894F-4184-9A4A-659289DC822D}" type="pres">
      <dgm:prSet presAssocID="{D2646B4A-4388-4365-A4E5-64AB9686B4B2}" presName="sp" presStyleCnt="0"/>
      <dgm:spPr/>
    </dgm:pt>
    <dgm:pt modelId="{30EE8999-907C-422E-ABF7-C48E85FD848A}" type="pres">
      <dgm:prSet presAssocID="{CD77C6FB-030B-41C0-8B6D-6808D1D13A71}" presName="composite" presStyleCnt="0"/>
      <dgm:spPr/>
    </dgm:pt>
    <dgm:pt modelId="{87C846E2-8BC0-4CC3-9EE1-797DC640844F}" type="pres">
      <dgm:prSet presAssocID="{CD77C6FB-030B-41C0-8B6D-6808D1D13A71}" presName="parentText" presStyleLbl="alignNode1" presStyleIdx="1" presStyleCnt="3" custLinFactNeighborY="1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B01BB-641D-4CE7-868E-D256D7AB14E7}" type="pres">
      <dgm:prSet presAssocID="{CD77C6FB-030B-41C0-8B6D-6808D1D13A71}" presName="descendantText" presStyleLbl="alignAcc1" presStyleIdx="1" presStyleCnt="3" custScaleY="141657" custLinFactNeighborX="155" custLinFactNeighborY="2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5B77-F42F-4EF6-8D9F-094FFEC1E74D}" type="pres">
      <dgm:prSet presAssocID="{95CAAC63-C5E2-414F-B7B6-B8B394F80E39}" presName="sp" presStyleCnt="0"/>
      <dgm:spPr/>
    </dgm:pt>
    <dgm:pt modelId="{7BAF496A-B619-461A-A332-28340365F06A}" type="pres">
      <dgm:prSet presAssocID="{28BB8BC9-9F9D-4ACF-8443-00E3436D3C94}" presName="composite" presStyleCnt="0"/>
      <dgm:spPr/>
    </dgm:pt>
    <dgm:pt modelId="{16592FD9-F2B4-4FDF-917F-EDC981DAADD8}" type="pres">
      <dgm:prSet presAssocID="{28BB8BC9-9F9D-4ACF-8443-00E3436D3C94}" presName="parentText" presStyleLbl="alignNode1" presStyleIdx="2" presStyleCnt="3" custLinFactNeighborY="-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3A301-3181-43ED-83E0-C76FD3C9E1E0}" type="pres">
      <dgm:prSet presAssocID="{28BB8BC9-9F9D-4ACF-8443-00E3436D3C94}" presName="descendantText" presStyleLbl="alignAcc1" presStyleIdx="2" presStyleCnt="3" custScaleY="138406" custLinFactNeighborX="271" custLinFactNeighborY="18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0F4C3-7626-42AA-B2F4-5627B31C2AFE}" srcId="{621E3637-0AD1-4769-B945-0325B514A8B2}" destId="{CD77C6FB-030B-41C0-8B6D-6808D1D13A71}" srcOrd="1" destOrd="0" parTransId="{5F90A981-48CA-4C1B-96AC-1A685C5796B7}" sibTransId="{95CAAC63-C5E2-414F-B7B6-B8B394F80E39}"/>
    <dgm:cxn modelId="{63EDEE46-86EC-4118-A96E-E8704DA2B5B1}" type="presOf" srcId="{28BB8BC9-9F9D-4ACF-8443-00E3436D3C94}" destId="{16592FD9-F2B4-4FDF-917F-EDC981DAADD8}" srcOrd="0" destOrd="0" presId="urn:microsoft.com/office/officeart/2005/8/layout/chevron2"/>
    <dgm:cxn modelId="{C243BE1F-5693-448D-AFF6-5C60EE9C3FB2}" srcId="{28BB8BC9-9F9D-4ACF-8443-00E3436D3C94}" destId="{F9FCC640-945A-4C3A-9133-338AE3F8A0F4}" srcOrd="0" destOrd="0" parTransId="{C0BEFC85-9DB4-4416-8EEC-78C484278739}" sibTransId="{44120604-9805-4F06-81BF-C16FEF430352}"/>
    <dgm:cxn modelId="{CF49FBFE-762A-44AF-BAA9-158773A8640F}" type="presOf" srcId="{CD77C6FB-030B-41C0-8B6D-6808D1D13A71}" destId="{87C846E2-8BC0-4CC3-9EE1-797DC640844F}" srcOrd="0" destOrd="0" presId="urn:microsoft.com/office/officeart/2005/8/layout/chevron2"/>
    <dgm:cxn modelId="{FDEBBD57-3433-4729-BD5C-00D3C7A0B315}" srcId="{621E3637-0AD1-4769-B945-0325B514A8B2}" destId="{28BB8BC9-9F9D-4ACF-8443-00E3436D3C94}" srcOrd="2" destOrd="0" parTransId="{E5A4679B-134B-4C5E-B1C7-6A77122040E2}" sibTransId="{50925D0E-A649-498F-8A19-0DF1FA6A0121}"/>
    <dgm:cxn modelId="{267AC074-2D28-43A8-AE2F-1EF5F7DEF714}" type="presOf" srcId="{7527484A-5748-4297-AD6F-5358047C6B32}" destId="{27570E6D-F2D7-414D-AAE4-89E54A352895}" srcOrd="0" destOrd="0" presId="urn:microsoft.com/office/officeart/2005/8/layout/chevron2"/>
    <dgm:cxn modelId="{3B1A2E79-245F-4A5C-B61E-06ED46263E4D}" type="presOf" srcId="{2E6BFAD5-EFC2-4033-B570-07D1713A4638}" destId="{B70B01BB-641D-4CE7-868E-D256D7AB14E7}" srcOrd="0" destOrd="0" presId="urn:microsoft.com/office/officeart/2005/8/layout/chevron2"/>
    <dgm:cxn modelId="{689E49BF-BB9F-42F2-99EA-D7AE74897605}" type="presOf" srcId="{8C927574-E2CA-4A52-9FFF-989D5B123DFB}" destId="{E83D18DB-D5CC-4F0A-AFAA-072DDCF6DB2A}" srcOrd="0" destOrd="0" presId="urn:microsoft.com/office/officeart/2005/8/layout/chevron2"/>
    <dgm:cxn modelId="{5846531D-C5AA-4A1C-9BAD-715F9819F1F6}" srcId="{621E3637-0AD1-4769-B945-0325B514A8B2}" destId="{8C927574-E2CA-4A52-9FFF-989D5B123DFB}" srcOrd="0" destOrd="0" parTransId="{82FC11CB-E02E-4C6C-BFF6-BCDBF90B20F2}" sibTransId="{D2646B4A-4388-4365-A4E5-64AB9686B4B2}"/>
    <dgm:cxn modelId="{4B0B24C9-DA54-4E0F-A21A-D85EBED0B883}" type="presOf" srcId="{F9FCC640-945A-4C3A-9133-338AE3F8A0F4}" destId="{3023A301-3181-43ED-83E0-C76FD3C9E1E0}" srcOrd="0" destOrd="0" presId="urn:microsoft.com/office/officeart/2005/8/layout/chevron2"/>
    <dgm:cxn modelId="{739F46AD-6FE8-4E13-9F33-7F9B0087365A}" type="presOf" srcId="{621E3637-0AD1-4769-B945-0325B514A8B2}" destId="{797E6777-5F3E-42CC-A89E-B568B8858B72}" srcOrd="0" destOrd="0" presId="urn:microsoft.com/office/officeart/2005/8/layout/chevron2"/>
    <dgm:cxn modelId="{421D2E02-5DC2-4FC0-B585-183E46D7432A}" srcId="{8C927574-E2CA-4A52-9FFF-989D5B123DFB}" destId="{7527484A-5748-4297-AD6F-5358047C6B32}" srcOrd="0" destOrd="0" parTransId="{0C002157-E0EA-46B6-BF7D-671DABED467B}" sibTransId="{D1C17EA3-140E-479F-B65A-6C2681FBD376}"/>
    <dgm:cxn modelId="{7B80CD84-9B08-4C9C-A74F-5699690782A1}" srcId="{CD77C6FB-030B-41C0-8B6D-6808D1D13A71}" destId="{2E6BFAD5-EFC2-4033-B570-07D1713A4638}" srcOrd="0" destOrd="0" parTransId="{EE6F6F1D-C7D1-4166-BC6C-2F8CFED14B42}" sibTransId="{B6A17C31-9A92-4684-80BF-082CB6D3835C}"/>
    <dgm:cxn modelId="{07490A8C-B5C4-4DE0-803B-6DAECB511776}" type="presParOf" srcId="{797E6777-5F3E-42CC-A89E-B568B8858B72}" destId="{0FC6F2AE-391D-4A4F-82E0-0F3E3FA53E23}" srcOrd="0" destOrd="0" presId="urn:microsoft.com/office/officeart/2005/8/layout/chevron2"/>
    <dgm:cxn modelId="{D5377F5B-6CE7-45EE-9251-1A0FBCB9468F}" type="presParOf" srcId="{0FC6F2AE-391D-4A4F-82E0-0F3E3FA53E23}" destId="{E83D18DB-D5CC-4F0A-AFAA-072DDCF6DB2A}" srcOrd="0" destOrd="0" presId="urn:microsoft.com/office/officeart/2005/8/layout/chevron2"/>
    <dgm:cxn modelId="{1C29C662-5726-4859-B068-1E2F6D89F70E}" type="presParOf" srcId="{0FC6F2AE-391D-4A4F-82E0-0F3E3FA53E23}" destId="{27570E6D-F2D7-414D-AAE4-89E54A352895}" srcOrd="1" destOrd="0" presId="urn:microsoft.com/office/officeart/2005/8/layout/chevron2"/>
    <dgm:cxn modelId="{870C4669-8964-4E3A-BFEE-A8568E8F92DD}" type="presParOf" srcId="{797E6777-5F3E-42CC-A89E-B568B8858B72}" destId="{294671D2-894F-4184-9A4A-659289DC822D}" srcOrd="1" destOrd="0" presId="urn:microsoft.com/office/officeart/2005/8/layout/chevron2"/>
    <dgm:cxn modelId="{6593CD19-9C5D-4B8A-8B2C-C9884FDA9360}" type="presParOf" srcId="{797E6777-5F3E-42CC-A89E-B568B8858B72}" destId="{30EE8999-907C-422E-ABF7-C48E85FD848A}" srcOrd="2" destOrd="0" presId="urn:microsoft.com/office/officeart/2005/8/layout/chevron2"/>
    <dgm:cxn modelId="{E25D519D-8610-4576-A294-2DFF9AB4C3BA}" type="presParOf" srcId="{30EE8999-907C-422E-ABF7-C48E85FD848A}" destId="{87C846E2-8BC0-4CC3-9EE1-797DC640844F}" srcOrd="0" destOrd="0" presId="urn:microsoft.com/office/officeart/2005/8/layout/chevron2"/>
    <dgm:cxn modelId="{88F62FC5-4210-40BC-9EB2-B21AFB430B62}" type="presParOf" srcId="{30EE8999-907C-422E-ABF7-C48E85FD848A}" destId="{B70B01BB-641D-4CE7-868E-D256D7AB14E7}" srcOrd="1" destOrd="0" presId="urn:microsoft.com/office/officeart/2005/8/layout/chevron2"/>
    <dgm:cxn modelId="{9EDADFDC-FC27-4D65-A893-B44125BB05C1}" type="presParOf" srcId="{797E6777-5F3E-42CC-A89E-B568B8858B72}" destId="{72C75B77-F42F-4EF6-8D9F-094FFEC1E74D}" srcOrd="3" destOrd="0" presId="urn:microsoft.com/office/officeart/2005/8/layout/chevron2"/>
    <dgm:cxn modelId="{1470DE6A-A877-4FC7-87E7-2E679F2236A1}" type="presParOf" srcId="{797E6777-5F3E-42CC-A89E-B568B8858B72}" destId="{7BAF496A-B619-461A-A332-28340365F06A}" srcOrd="4" destOrd="0" presId="urn:microsoft.com/office/officeart/2005/8/layout/chevron2"/>
    <dgm:cxn modelId="{1E6C427B-F2A6-4CBE-A401-7F34BA390979}" type="presParOf" srcId="{7BAF496A-B619-461A-A332-28340365F06A}" destId="{16592FD9-F2B4-4FDF-917F-EDC981DAADD8}" srcOrd="0" destOrd="0" presId="urn:microsoft.com/office/officeart/2005/8/layout/chevron2"/>
    <dgm:cxn modelId="{55055AEB-330E-4831-A349-6E78CC56766F}" type="presParOf" srcId="{7BAF496A-B619-461A-A332-28340365F06A}" destId="{3023A301-3181-43ED-83E0-C76FD3C9E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5A3EB-3B3C-4710-A7E5-D49211D9DD16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D6BA4FF-2F07-48EA-BACE-0BE3367B5A56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обеспечение оптимальных условий для полноценного проживания ребёнком дошкольного детства, формирования основ базовой культуры личности, воспитания и обучения в соответствии с его возрастными и индивидуальными особенностями;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2BF736DC-5D30-470A-A4E8-D0860EB07146}" type="parTrans" cxnId="{95D5326E-5324-4BDA-B554-FA6A44067EB6}">
      <dgm:prSet/>
      <dgm:spPr/>
      <dgm:t>
        <a:bodyPr/>
        <a:lstStyle/>
        <a:p>
          <a:endParaRPr lang="ru-RU"/>
        </a:p>
      </dgm:t>
    </dgm:pt>
    <dgm:pt modelId="{B9324C62-9879-48E0-913A-74B32A4A6FCC}" type="sibTrans" cxnId="{95D5326E-5324-4BDA-B554-FA6A44067EB6}">
      <dgm:prSet/>
      <dgm:spPr/>
      <dgm:t>
        <a:bodyPr/>
        <a:lstStyle/>
        <a:p>
          <a:endParaRPr lang="ru-RU"/>
        </a:p>
      </dgm:t>
    </dgm:pt>
    <dgm:pt modelId="{773D6D30-0C58-41F0-A9EC-90BC094BD375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проведение коррекционно-развивающей работы с детьми с общим недоразвитием речи и фонетико-фонематическим недоразвитием речи (группы компенсирующей направленности для детей с нарушениями речи).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8A72619F-5D32-4D11-B282-ADD409C326A1}" type="parTrans" cxnId="{493E319E-A383-4F24-B454-8E81690886A0}">
      <dgm:prSet/>
      <dgm:spPr/>
      <dgm:t>
        <a:bodyPr/>
        <a:lstStyle/>
        <a:p>
          <a:endParaRPr lang="ru-RU"/>
        </a:p>
      </dgm:t>
    </dgm:pt>
    <dgm:pt modelId="{4BF37B90-8AA0-432B-BE16-7078CF6F7993}" type="sibTrans" cxnId="{493E319E-A383-4F24-B454-8E81690886A0}">
      <dgm:prSet/>
      <dgm:spPr/>
      <dgm:t>
        <a:bodyPr/>
        <a:lstStyle/>
        <a:p>
          <a:endParaRPr lang="ru-RU"/>
        </a:p>
      </dgm:t>
    </dgm:pt>
    <dgm:pt modelId="{5208BE4F-DEB5-426F-A2FE-8A7F30F8F011}" type="pres">
      <dgm:prSet presAssocID="{6585A3EB-3B3C-4710-A7E5-D49211D9D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B95DF-D664-4A92-908E-61A457DB9918}" type="pres">
      <dgm:prSet presAssocID="{AD6BA4FF-2F07-48EA-BACE-0BE3367B5A56}" presName="parentLin" presStyleCnt="0"/>
      <dgm:spPr/>
    </dgm:pt>
    <dgm:pt modelId="{BD2635AC-4A69-4366-BF77-C7EE3DFA2F75}" type="pres">
      <dgm:prSet presAssocID="{AD6BA4FF-2F07-48EA-BACE-0BE3367B5A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DA467C9-1458-44CB-9CDA-A8D45CA56FFF}" type="pres">
      <dgm:prSet presAssocID="{AD6BA4FF-2F07-48EA-BACE-0BE3367B5A56}" presName="parentText" presStyleLbl="node1" presStyleIdx="0" presStyleCnt="2" custScaleX="142857" custScaleY="121683" custLinFactNeighborX="-100000" custLinFactNeighborY="13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971E-3E27-4320-9283-E06F067D9317}" type="pres">
      <dgm:prSet presAssocID="{AD6BA4FF-2F07-48EA-BACE-0BE3367B5A56}" presName="negativeSpace" presStyleCnt="0"/>
      <dgm:spPr/>
    </dgm:pt>
    <dgm:pt modelId="{06A69A2E-2E86-49EB-AE31-44956C8584E5}" type="pres">
      <dgm:prSet presAssocID="{AD6BA4FF-2F07-48EA-BACE-0BE3367B5A56}" presName="childText" presStyleLbl="conFgAcc1" presStyleIdx="0" presStyleCnt="2">
        <dgm:presLayoutVars>
          <dgm:bulletEnabled val="1"/>
        </dgm:presLayoutVars>
      </dgm:prSet>
      <dgm:spPr/>
    </dgm:pt>
    <dgm:pt modelId="{F61F13C2-78AE-4082-9FAB-28F48C881D62}" type="pres">
      <dgm:prSet presAssocID="{B9324C62-9879-48E0-913A-74B32A4A6FCC}" presName="spaceBetweenRectangles" presStyleCnt="0"/>
      <dgm:spPr/>
    </dgm:pt>
    <dgm:pt modelId="{7EC76810-D2D9-4D4C-8EBC-CBFDDB5B2441}" type="pres">
      <dgm:prSet presAssocID="{773D6D30-0C58-41F0-A9EC-90BC094BD375}" presName="parentLin" presStyleCnt="0"/>
      <dgm:spPr/>
    </dgm:pt>
    <dgm:pt modelId="{5C5DB451-89B7-4D55-8976-A5B32F5913C7}" type="pres">
      <dgm:prSet presAssocID="{773D6D30-0C58-41F0-A9EC-90BC094BD37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230580-1C8E-40DB-A0F6-976FEEE7A200}" type="pres">
      <dgm:prSet presAssocID="{773D6D30-0C58-41F0-A9EC-90BC094BD375}" presName="parentText" presStyleLbl="node1" presStyleIdx="1" presStyleCnt="2" custScaleX="142857" custScaleY="120896" custLinFactNeighborX="-100000" custLinFactNeighborY="1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91A3A-7ECF-4781-A4EE-756296434C85}" type="pres">
      <dgm:prSet presAssocID="{773D6D30-0C58-41F0-A9EC-90BC094BD375}" presName="negativeSpace" presStyleCnt="0"/>
      <dgm:spPr/>
    </dgm:pt>
    <dgm:pt modelId="{49CAD3E8-C4C8-4748-94ED-337BBEE301C8}" type="pres">
      <dgm:prSet presAssocID="{773D6D30-0C58-41F0-A9EC-90BC094BD3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AF89DE-7524-4749-9085-C4AAF667FF6B}" type="presOf" srcId="{773D6D30-0C58-41F0-A9EC-90BC094BD375}" destId="{8B230580-1C8E-40DB-A0F6-976FEEE7A200}" srcOrd="1" destOrd="0" presId="urn:microsoft.com/office/officeart/2005/8/layout/list1"/>
    <dgm:cxn modelId="{51054DD1-5A10-405F-BDB6-19FCDDE93C04}" type="presOf" srcId="{6585A3EB-3B3C-4710-A7E5-D49211D9DD16}" destId="{5208BE4F-DEB5-426F-A2FE-8A7F30F8F011}" srcOrd="0" destOrd="0" presId="urn:microsoft.com/office/officeart/2005/8/layout/list1"/>
    <dgm:cxn modelId="{2FC066DD-2080-4FA0-A79E-AC486C3CFBC4}" type="presOf" srcId="{773D6D30-0C58-41F0-A9EC-90BC094BD375}" destId="{5C5DB451-89B7-4D55-8976-A5B32F5913C7}" srcOrd="0" destOrd="0" presId="urn:microsoft.com/office/officeart/2005/8/layout/list1"/>
    <dgm:cxn modelId="{493E319E-A383-4F24-B454-8E81690886A0}" srcId="{6585A3EB-3B3C-4710-A7E5-D49211D9DD16}" destId="{773D6D30-0C58-41F0-A9EC-90BC094BD375}" srcOrd="1" destOrd="0" parTransId="{8A72619F-5D32-4D11-B282-ADD409C326A1}" sibTransId="{4BF37B90-8AA0-432B-BE16-7078CF6F7993}"/>
    <dgm:cxn modelId="{485CB743-59B5-4FE3-A068-4F4C30877952}" type="presOf" srcId="{AD6BA4FF-2F07-48EA-BACE-0BE3367B5A56}" destId="{8DA467C9-1458-44CB-9CDA-A8D45CA56FFF}" srcOrd="1" destOrd="0" presId="urn:microsoft.com/office/officeart/2005/8/layout/list1"/>
    <dgm:cxn modelId="{95D5326E-5324-4BDA-B554-FA6A44067EB6}" srcId="{6585A3EB-3B3C-4710-A7E5-D49211D9DD16}" destId="{AD6BA4FF-2F07-48EA-BACE-0BE3367B5A56}" srcOrd="0" destOrd="0" parTransId="{2BF736DC-5D30-470A-A4E8-D0860EB07146}" sibTransId="{B9324C62-9879-48E0-913A-74B32A4A6FCC}"/>
    <dgm:cxn modelId="{C495E971-E737-4437-9252-8CEFC7A7C6B0}" type="presOf" srcId="{AD6BA4FF-2F07-48EA-BACE-0BE3367B5A56}" destId="{BD2635AC-4A69-4366-BF77-C7EE3DFA2F75}" srcOrd="0" destOrd="0" presId="urn:microsoft.com/office/officeart/2005/8/layout/list1"/>
    <dgm:cxn modelId="{2951F301-A373-430D-9C2F-03FE1F4D91E4}" type="presParOf" srcId="{5208BE4F-DEB5-426F-A2FE-8A7F30F8F011}" destId="{161B95DF-D664-4A92-908E-61A457DB9918}" srcOrd="0" destOrd="0" presId="urn:microsoft.com/office/officeart/2005/8/layout/list1"/>
    <dgm:cxn modelId="{7B17C3A6-7151-401C-B72C-6A62E62C64A6}" type="presParOf" srcId="{161B95DF-D664-4A92-908E-61A457DB9918}" destId="{BD2635AC-4A69-4366-BF77-C7EE3DFA2F75}" srcOrd="0" destOrd="0" presId="urn:microsoft.com/office/officeart/2005/8/layout/list1"/>
    <dgm:cxn modelId="{93AA8D4E-76CE-4132-9FA7-83C39C856B3C}" type="presParOf" srcId="{161B95DF-D664-4A92-908E-61A457DB9918}" destId="{8DA467C9-1458-44CB-9CDA-A8D45CA56FFF}" srcOrd="1" destOrd="0" presId="urn:microsoft.com/office/officeart/2005/8/layout/list1"/>
    <dgm:cxn modelId="{245B13EF-5BF2-4182-B046-EEE4BFFA16C2}" type="presParOf" srcId="{5208BE4F-DEB5-426F-A2FE-8A7F30F8F011}" destId="{1896971E-3E27-4320-9283-E06F067D9317}" srcOrd="1" destOrd="0" presId="urn:microsoft.com/office/officeart/2005/8/layout/list1"/>
    <dgm:cxn modelId="{FC2787E0-5B44-4E21-8D37-0ADB36D8F793}" type="presParOf" srcId="{5208BE4F-DEB5-426F-A2FE-8A7F30F8F011}" destId="{06A69A2E-2E86-49EB-AE31-44956C8584E5}" srcOrd="2" destOrd="0" presId="urn:microsoft.com/office/officeart/2005/8/layout/list1"/>
    <dgm:cxn modelId="{D946A194-9364-4794-BC0C-9715BB08DA7B}" type="presParOf" srcId="{5208BE4F-DEB5-426F-A2FE-8A7F30F8F011}" destId="{F61F13C2-78AE-4082-9FAB-28F48C881D62}" srcOrd="3" destOrd="0" presId="urn:microsoft.com/office/officeart/2005/8/layout/list1"/>
    <dgm:cxn modelId="{9BBFC911-576D-4E17-B594-6E68532D37C0}" type="presParOf" srcId="{5208BE4F-DEB5-426F-A2FE-8A7F30F8F011}" destId="{7EC76810-D2D9-4D4C-8EBC-CBFDDB5B2441}" srcOrd="4" destOrd="0" presId="urn:microsoft.com/office/officeart/2005/8/layout/list1"/>
    <dgm:cxn modelId="{43E26394-DCCD-4282-BE86-A5E946A1F2CA}" type="presParOf" srcId="{7EC76810-D2D9-4D4C-8EBC-CBFDDB5B2441}" destId="{5C5DB451-89B7-4D55-8976-A5B32F5913C7}" srcOrd="0" destOrd="0" presId="urn:microsoft.com/office/officeart/2005/8/layout/list1"/>
    <dgm:cxn modelId="{B1294A74-72D7-48A1-9336-67A05E3CF43F}" type="presParOf" srcId="{7EC76810-D2D9-4D4C-8EBC-CBFDDB5B2441}" destId="{8B230580-1C8E-40DB-A0F6-976FEEE7A200}" srcOrd="1" destOrd="0" presId="urn:microsoft.com/office/officeart/2005/8/layout/list1"/>
    <dgm:cxn modelId="{0EFF3057-0038-4D69-818D-4FEB3D5539A9}" type="presParOf" srcId="{5208BE4F-DEB5-426F-A2FE-8A7F30F8F011}" destId="{87491A3A-7ECF-4781-A4EE-756296434C85}" srcOrd="5" destOrd="0" presId="urn:microsoft.com/office/officeart/2005/8/layout/list1"/>
    <dgm:cxn modelId="{CC699965-6ED4-459E-9196-B07F3F56E851}" type="presParOf" srcId="{5208BE4F-DEB5-426F-A2FE-8A7F30F8F011}" destId="{49CAD3E8-C4C8-4748-94ED-337BBEE301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44970-6F35-4349-A935-5F0FCF60B92C}" type="doc">
      <dgm:prSet loTypeId="urn:microsoft.com/office/officeart/2005/8/layout/radial4" loCatId="relationship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8C66451-13D7-4A89-BF7A-F8FF1CDCD06C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РАБОЧАЯ ПРОГРАММА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E27D457-5778-4D1A-AEF1-50EC37560971}" type="parTrans" cxnId="{74F417C2-F452-4B3A-B2FA-B314D708A4E5}">
      <dgm:prSet/>
      <dgm:spPr/>
      <dgm:t>
        <a:bodyPr/>
        <a:lstStyle/>
        <a:p>
          <a:endParaRPr lang="ru-RU"/>
        </a:p>
      </dgm:t>
    </dgm:pt>
    <dgm:pt modelId="{C62069CC-E5E4-43B3-A798-7E770904109C}" type="sibTrans" cxnId="{74F417C2-F452-4B3A-B2FA-B314D708A4E5}">
      <dgm:prSet/>
      <dgm:spPr/>
      <dgm:t>
        <a:bodyPr/>
        <a:lstStyle/>
        <a:p>
          <a:endParaRPr lang="ru-RU"/>
        </a:p>
      </dgm:t>
    </dgm:pt>
    <dgm:pt modelId="{72066BCB-9EAC-46E9-AC3B-8A473709386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Комплексная  примерная общеобразовательная программа ДО  «От рождения до школы» под ред.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Н.Е.Вераксы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Т.С.Комаровой, М.А.Васильевой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9CD7A8-51B2-442C-BCF9-CF98ABFA280B}" type="parTrans" cxnId="{09357E4B-72F4-4351-934D-56B16F8800C0}">
      <dgm:prSet/>
      <dgm:spPr/>
      <dgm:t>
        <a:bodyPr/>
        <a:lstStyle/>
        <a:p>
          <a:endParaRPr lang="ru-RU"/>
        </a:p>
      </dgm:t>
    </dgm:pt>
    <dgm:pt modelId="{7EAD61C3-3EBE-464C-826B-E520159D7165}" type="sibTrans" cxnId="{09357E4B-72F4-4351-934D-56B16F8800C0}">
      <dgm:prSet/>
      <dgm:spPr/>
      <dgm:t>
        <a:bodyPr/>
        <a:lstStyle/>
        <a:p>
          <a:endParaRPr lang="ru-RU"/>
        </a:p>
      </dgm:t>
    </dgm:pt>
    <dgm:pt modelId="{048911FE-A769-4825-A514-56DA897DFB2A}">
      <dgm:prSet phldrT="[Текст]" custT="1"/>
      <dgm:spPr/>
      <dgm:t>
        <a:bodyPr/>
        <a:lstStyle/>
        <a:p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Основная образовательная программа ГБДОУ детского сада № 102 Невского района Санкт-Петербурга.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9D5FD697-56EC-4877-8329-177C707CB851}" type="parTrans" cxnId="{01CDA2C6-4FD8-46A4-8DA7-8353D3B5CA73}">
      <dgm:prSet/>
      <dgm:spPr/>
      <dgm:t>
        <a:bodyPr/>
        <a:lstStyle/>
        <a:p>
          <a:endParaRPr lang="ru-RU"/>
        </a:p>
      </dgm:t>
    </dgm:pt>
    <dgm:pt modelId="{357CED72-AB7D-435F-9C3D-139A9AAB5339}" type="sibTrans" cxnId="{01CDA2C6-4FD8-46A4-8DA7-8353D3B5CA73}">
      <dgm:prSet/>
      <dgm:spPr/>
      <dgm:t>
        <a:bodyPr/>
        <a:lstStyle/>
        <a:p>
          <a:endParaRPr lang="ru-RU"/>
        </a:p>
      </dgm:t>
    </dgm:pt>
    <dgm:pt modelId="{6133857C-40FE-46A5-8CB8-CD9A780A7F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Нищева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Н.В. Примерная программа коррекционно-развивающей работы в логопедической группе детского сада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 ОНР 4-7 лет.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333B35-D82B-4502-9A84-0E670E83EBF0}" type="parTrans" cxnId="{58989EA8-E77C-4AFB-A105-70B228F4AF4D}">
      <dgm:prSet/>
      <dgm:spPr/>
      <dgm:t>
        <a:bodyPr/>
        <a:lstStyle/>
        <a:p>
          <a:endParaRPr lang="ru-RU"/>
        </a:p>
      </dgm:t>
    </dgm:pt>
    <dgm:pt modelId="{A35D577F-2A33-4806-A57E-6F7EC0BD50B2}" type="sibTrans" cxnId="{58989EA8-E77C-4AFB-A105-70B228F4AF4D}">
      <dgm:prSet/>
      <dgm:spPr/>
      <dgm:t>
        <a:bodyPr/>
        <a:lstStyle/>
        <a:p>
          <a:endParaRPr lang="ru-RU"/>
        </a:p>
      </dgm:t>
    </dgm:pt>
    <dgm:pt modelId="{A14981A0-4B35-49CF-B290-DC0538F3EAAF}">
      <dgm:prSet custT="1"/>
      <dgm:spPr/>
      <dgm:t>
        <a:bodyPr/>
        <a:lstStyle/>
        <a:p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Адаптированная примерная основная образовательная программа для дошкольников с тяжелыми нарушениями речи,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Баряева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Л.Б.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FFF7F874-5F40-4351-AB82-BA3EF9855290}" type="parTrans" cxnId="{34373DA1-201E-4B45-BA49-D8FF41F9AFE4}">
      <dgm:prSet/>
      <dgm:spPr/>
      <dgm:t>
        <a:bodyPr/>
        <a:lstStyle/>
        <a:p>
          <a:endParaRPr lang="ru-RU"/>
        </a:p>
      </dgm:t>
    </dgm:pt>
    <dgm:pt modelId="{15591F45-1216-452B-8174-B76807262CBD}" type="sibTrans" cxnId="{34373DA1-201E-4B45-BA49-D8FF41F9AFE4}">
      <dgm:prSet/>
      <dgm:spPr/>
      <dgm:t>
        <a:bodyPr/>
        <a:lstStyle/>
        <a:p>
          <a:endParaRPr lang="ru-RU"/>
        </a:p>
      </dgm:t>
    </dgm:pt>
    <dgm:pt modelId="{35CA0F7A-C360-4082-B66F-B6F3A1CE704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Филичева Т.Б., Чиркина Г.В. Подготовка к школе детей с общим недоразвитием речи в условиях специального детского сада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3D85F39-1A81-45BF-A474-0E682AFDC2B3}" type="parTrans" cxnId="{4D9B5733-A22A-4973-A418-F675B7230030}">
      <dgm:prSet/>
      <dgm:spPr/>
      <dgm:t>
        <a:bodyPr/>
        <a:lstStyle/>
        <a:p>
          <a:endParaRPr lang="ru-RU"/>
        </a:p>
      </dgm:t>
    </dgm:pt>
    <dgm:pt modelId="{A949E263-CC6D-47A1-AA14-B3E84E1571B9}" type="sibTrans" cxnId="{4D9B5733-A22A-4973-A418-F675B7230030}">
      <dgm:prSet/>
      <dgm:spPr/>
      <dgm:t>
        <a:bodyPr/>
        <a:lstStyle/>
        <a:p>
          <a:endParaRPr lang="ru-RU"/>
        </a:p>
      </dgm:t>
    </dgm:pt>
    <dgm:pt modelId="{94B3868B-2C65-4157-BD96-B0FCD16E7BAE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Филичева Т.Б., Чиркина Г.В. Программа логопедической работы по преодолению фонетико-фонематического недоразвития у детей.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F34BC6-6275-488D-B1F8-4F5B279CD986}" type="parTrans" cxnId="{9E5FB015-5C13-4B2C-A98F-C6F91FD88981}">
      <dgm:prSet/>
      <dgm:spPr/>
      <dgm:t>
        <a:bodyPr/>
        <a:lstStyle/>
        <a:p>
          <a:endParaRPr lang="ru-RU"/>
        </a:p>
      </dgm:t>
    </dgm:pt>
    <dgm:pt modelId="{CF17AAB6-48D8-4048-8338-777B4407F386}" type="sibTrans" cxnId="{9E5FB015-5C13-4B2C-A98F-C6F91FD88981}">
      <dgm:prSet/>
      <dgm:spPr/>
      <dgm:t>
        <a:bodyPr/>
        <a:lstStyle/>
        <a:p>
          <a:endParaRPr lang="ru-RU"/>
        </a:p>
      </dgm:t>
    </dgm:pt>
    <dgm:pt modelId="{67EEF4AC-A19B-43B1-A018-A708241383DF}" type="pres">
      <dgm:prSet presAssocID="{06F44970-6F35-4349-A935-5F0FCF60B9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C79CA0-5F49-411A-9C13-431CE89AFC7A}" type="pres">
      <dgm:prSet presAssocID="{88C66451-13D7-4A89-BF7A-F8FF1CDCD06C}" presName="centerShape" presStyleLbl="node0" presStyleIdx="0" presStyleCnt="1" custScaleX="144013" custScaleY="99364" custLinFactNeighborX="530" custLinFactNeighborY="-13936"/>
      <dgm:spPr/>
      <dgm:t>
        <a:bodyPr/>
        <a:lstStyle/>
        <a:p>
          <a:endParaRPr lang="ru-RU"/>
        </a:p>
      </dgm:t>
    </dgm:pt>
    <dgm:pt modelId="{B52F0D33-F615-4EA2-929C-4EF47058E49F}" type="pres">
      <dgm:prSet presAssocID="{CA9CD7A8-51B2-442C-BCF9-CF98ABFA280B}" presName="parTrans" presStyleLbl="bgSibTrans2D1" presStyleIdx="0" presStyleCnt="6" custAng="20793107" custScaleX="89660" custLinFactNeighborX="43144" custLinFactNeighborY="28229"/>
      <dgm:spPr/>
      <dgm:t>
        <a:bodyPr/>
        <a:lstStyle/>
        <a:p>
          <a:endParaRPr lang="ru-RU"/>
        </a:p>
      </dgm:t>
    </dgm:pt>
    <dgm:pt modelId="{A29F7221-47CE-4E97-9A15-AF282F04118E}" type="pres">
      <dgm:prSet presAssocID="{72066BCB-9EAC-46E9-AC3B-8A4737093860}" presName="node" presStyleLbl="node1" presStyleIdx="0" presStyleCnt="6" custScaleX="164984" custScaleY="151892" custRadScaleRad="86396" custRadScaleInc="-3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40A86-A4F0-408D-A22E-E6E3A898D6DF}" type="pres">
      <dgm:prSet presAssocID="{9D5FD697-56EC-4877-8329-177C707CB851}" presName="parTrans" presStyleLbl="bgSibTrans2D1" presStyleIdx="1" presStyleCnt="6" custAng="815307" custScaleX="51759" custScaleY="113237" custLinFactNeighborX="64597" custLinFactNeighborY="-25989"/>
      <dgm:spPr/>
      <dgm:t>
        <a:bodyPr/>
        <a:lstStyle/>
        <a:p>
          <a:endParaRPr lang="ru-RU"/>
        </a:p>
      </dgm:t>
    </dgm:pt>
    <dgm:pt modelId="{0BA17683-0D0D-4A6D-A660-F2D0D37C29DF}" type="pres">
      <dgm:prSet presAssocID="{048911FE-A769-4825-A514-56DA897DFB2A}" presName="node" presStyleLbl="node1" presStyleIdx="1" presStyleCnt="6" custScaleX="165696" custScaleY="159091" custRadScaleRad="96342" custRadScaleInc="-25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39315-0277-49EB-BE9A-0FCC7C4EF5F8}" type="pres">
      <dgm:prSet presAssocID="{6FF34BC6-6275-488D-B1F8-4F5B279CD986}" presName="parTrans" presStyleLbl="bgSibTrans2D1" presStyleIdx="2" presStyleCnt="6" custScaleX="60519" custLinFactNeighborX="13934" custLinFactNeighborY="76894"/>
      <dgm:spPr/>
      <dgm:t>
        <a:bodyPr/>
        <a:lstStyle/>
        <a:p>
          <a:endParaRPr lang="ru-RU"/>
        </a:p>
      </dgm:t>
    </dgm:pt>
    <dgm:pt modelId="{F1B807DF-1445-43C2-BAAF-120959F93E4F}" type="pres">
      <dgm:prSet presAssocID="{94B3868B-2C65-4157-BD96-B0FCD16E7BAE}" presName="node" presStyleLbl="node1" presStyleIdx="2" presStyleCnt="6" custScaleX="169768" custScaleY="151209" custRadScaleRad="117868" custRadScaleInc="-3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0D1CF-85CB-4F82-9895-90BB96624EDB}" type="pres">
      <dgm:prSet presAssocID="{C3D85F39-1A81-45BF-A474-0E682AFDC2B3}" presName="parTrans" presStyleLbl="bgSibTrans2D1" presStyleIdx="3" presStyleCnt="6" custAng="21291529" custScaleX="60275" custLinFactNeighborX="-15334" custLinFactNeighborY="69959"/>
      <dgm:spPr/>
      <dgm:t>
        <a:bodyPr/>
        <a:lstStyle/>
        <a:p>
          <a:endParaRPr lang="ru-RU"/>
        </a:p>
      </dgm:t>
    </dgm:pt>
    <dgm:pt modelId="{9BA7FE1E-6FB6-4907-BFFD-BEC554449434}" type="pres">
      <dgm:prSet presAssocID="{35CA0F7A-C360-4082-B66F-B6F3A1CE7044}" presName="node" presStyleLbl="node1" presStyleIdx="3" presStyleCnt="6" custScaleX="164847" custScaleY="147380" custRadScaleRad="119857" custRadScaleInc="1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58249-A007-4554-858A-10E85E8B27F3}" type="pres">
      <dgm:prSet presAssocID="{FFF7F874-5F40-4351-AB82-BA3EF9855290}" presName="parTrans" presStyleLbl="bgSibTrans2D1" presStyleIdx="4" presStyleCnt="6" custAng="20410536" custScaleX="59195" custLinFactNeighborX="-65962" custLinFactNeighborY="-21423"/>
      <dgm:spPr/>
      <dgm:t>
        <a:bodyPr/>
        <a:lstStyle/>
        <a:p>
          <a:endParaRPr lang="ru-RU"/>
        </a:p>
      </dgm:t>
    </dgm:pt>
    <dgm:pt modelId="{76037A1A-094F-4D2F-B205-7F9270CA1603}" type="pres">
      <dgm:prSet presAssocID="{A14981A0-4B35-49CF-B290-DC0538F3EAAF}" presName="node" presStyleLbl="node1" presStyleIdx="4" presStyleCnt="6" custScaleX="161933" custScaleY="159089" custRadScaleRad="97744" custRadScaleInc="2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2DB36-41BB-4E29-A720-AA5B4A0F0B88}" type="pres">
      <dgm:prSet presAssocID="{9C333B35-D82B-4502-9A84-0E670E83EBF0}" presName="parTrans" presStyleLbl="bgSibTrans2D1" presStyleIdx="5" presStyleCnt="6" custAng="798694" custScaleX="72443" custLinFactNeighborX="-53916" custLinFactNeighborY="12170"/>
      <dgm:spPr/>
      <dgm:t>
        <a:bodyPr/>
        <a:lstStyle/>
        <a:p>
          <a:endParaRPr lang="ru-RU"/>
        </a:p>
      </dgm:t>
    </dgm:pt>
    <dgm:pt modelId="{D35542C1-43A9-4347-855E-50DBFFBCBB91}" type="pres">
      <dgm:prSet presAssocID="{6133857C-40FE-46A5-8CB8-CD9A780A7F1E}" presName="node" presStyleLbl="node1" presStyleIdx="5" presStyleCnt="6" custScaleX="165848" custScaleY="155884" custRadScaleRad="86285" custRadScaleInc="3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D14CD-5917-4913-91AD-8D5BA188148B}" type="presOf" srcId="{048911FE-A769-4825-A514-56DA897DFB2A}" destId="{0BA17683-0D0D-4A6D-A660-F2D0D37C29DF}" srcOrd="0" destOrd="0" presId="urn:microsoft.com/office/officeart/2005/8/layout/radial4"/>
    <dgm:cxn modelId="{D4D98238-8661-46AC-8CF5-18784642A927}" type="presOf" srcId="{FFF7F874-5F40-4351-AB82-BA3EF9855290}" destId="{1F558249-A007-4554-858A-10E85E8B27F3}" srcOrd="0" destOrd="0" presId="urn:microsoft.com/office/officeart/2005/8/layout/radial4"/>
    <dgm:cxn modelId="{585D2C32-70A1-4DB9-9480-9C42843A50B5}" type="presOf" srcId="{CA9CD7A8-51B2-442C-BCF9-CF98ABFA280B}" destId="{B52F0D33-F615-4EA2-929C-4EF47058E49F}" srcOrd="0" destOrd="0" presId="urn:microsoft.com/office/officeart/2005/8/layout/radial4"/>
    <dgm:cxn modelId="{05CD026F-5431-4C46-934C-1BA56A84CC8E}" type="presOf" srcId="{9C333B35-D82B-4502-9A84-0E670E83EBF0}" destId="{38A2DB36-41BB-4E29-A720-AA5B4A0F0B88}" srcOrd="0" destOrd="0" presId="urn:microsoft.com/office/officeart/2005/8/layout/radial4"/>
    <dgm:cxn modelId="{34373DA1-201E-4B45-BA49-D8FF41F9AFE4}" srcId="{88C66451-13D7-4A89-BF7A-F8FF1CDCD06C}" destId="{A14981A0-4B35-49CF-B290-DC0538F3EAAF}" srcOrd="4" destOrd="0" parTransId="{FFF7F874-5F40-4351-AB82-BA3EF9855290}" sibTransId="{15591F45-1216-452B-8174-B76807262CBD}"/>
    <dgm:cxn modelId="{1894FFC1-C667-412A-879A-12EF5C7F8B8F}" type="presOf" srcId="{35CA0F7A-C360-4082-B66F-B6F3A1CE7044}" destId="{9BA7FE1E-6FB6-4907-BFFD-BEC554449434}" srcOrd="0" destOrd="0" presId="urn:microsoft.com/office/officeart/2005/8/layout/radial4"/>
    <dgm:cxn modelId="{09357E4B-72F4-4351-934D-56B16F8800C0}" srcId="{88C66451-13D7-4A89-BF7A-F8FF1CDCD06C}" destId="{72066BCB-9EAC-46E9-AC3B-8A4737093860}" srcOrd="0" destOrd="0" parTransId="{CA9CD7A8-51B2-442C-BCF9-CF98ABFA280B}" sibTransId="{7EAD61C3-3EBE-464C-826B-E520159D7165}"/>
    <dgm:cxn modelId="{9CB2537F-72F6-42C3-8402-55780CEE4562}" type="presOf" srcId="{94B3868B-2C65-4157-BD96-B0FCD16E7BAE}" destId="{F1B807DF-1445-43C2-BAAF-120959F93E4F}" srcOrd="0" destOrd="0" presId="urn:microsoft.com/office/officeart/2005/8/layout/radial4"/>
    <dgm:cxn modelId="{B4E0A5BF-8E0E-4920-BB3F-80A9E478F744}" type="presOf" srcId="{9D5FD697-56EC-4877-8329-177C707CB851}" destId="{AD840A86-A4F0-408D-A22E-E6E3A898D6DF}" srcOrd="0" destOrd="0" presId="urn:microsoft.com/office/officeart/2005/8/layout/radial4"/>
    <dgm:cxn modelId="{4D9B5733-A22A-4973-A418-F675B7230030}" srcId="{88C66451-13D7-4A89-BF7A-F8FF1CDCD06C}" destId="{35CA0F7A-C360-4082-B66F-B6F3A1CE7044}" srcOrd="3" destOrd="0" parTransId="{C3D85F39-1A81-45BF-A474-0E682AFDC2B3}" sibTransId="{A949E263-CC6D-47A1-AA14-B3E84E1571B9}"/>
    <dgm:cxn modelId="{34C73EC5-B8C2-46C4-B572-F4B88377C442}" type="presOf" srcId="{06F44970-6F35-4349-A935-5F0FCF60B92C}" destId="{67EEF4AC-A19B-43B1-A018-A708241383DF}" srcOrd="0" destOrd="0" presId="urn:microsoft.com/office/officeart/2005/8/layout/radial4"/>
    <dgm:cxn modelId="{1E1DA009-8C4F-4BD1-A246-47F5A5386E2A}" type="presOf" srcId="{6FF34BC6-6275-488D-B1F8-4F5B279CD986}" destId="{7A639315-0277-49EB-BE9A-0FCC7C4EF5F8}" srcOrd="0" destOrd="0" presId="urn:microsoft.com/office/officeart/2005/8/layout/radial4"/>
    <dgm:cxn modelId="{58989EA8-E77C-4AFB-A105-70B228F4AF4D}" srcId="{88C66451-13D7-4A89-BF7A-F8FF1CDCD06C}" destId="{6133857C-40FE-46A5-8CB8-CD9A780A7F1E}" srcOrd="5" destOrd="0" parTransId="{9C333B35-D82B-4502-9A84-0E670E83EBF0}" sibTransId="{A35D577F-2A33-4806-A57E-6F7EC0BD50B2}"/>
    <dgm:cxn modelId="{74F417C2-F452-4B3A-B2FA-B314D708A4E5}" srcId="{06F44970-6F35-4349-A935-5F0FCF60B92C}" destId="{88C66451-13D7-4A89-BF7A-F8FF1CDCD06C}" srcOrd="0" destOrd="0" parTransId="{AE27D457-5778-4D1A-AEF1-50EC37560971}" sibTransId="{C62069CC-E5E4-43B3-A798-7E770904109C}"/>
    <dgm:cxn modelId="{01CDA2C6-4FD8-46A4-8DA7-8353D3B5CA73}" srcId="{88C66451-13D7-4A89-BF7A-F8FF1CDCD06C}" destId="{048911FE-A769-4825-A514-56DA897DFB2A}" srcOrd="1" destOrd="0" parTransId="{9D5FD697-56EC-4877-8329-177C707CB851}" sibTransId="{357CED72-AB7D-435F-9C3D-139A9AAB5339}"/>
    <dgm:cxn modelId="{A9CDF888-41E3-4B38-B8B7-EAEF0A6E1644}" type="presOf" srcId="{88C66451-13D7-4A89-BF7A-F8FF1CDCD06C}" destId="{91C79CA0-5F49-411A-9C13-431CE89AFC7A}" srcOrd="0" destOrd="0" presId="urn:microsoft.com/office/officeart/2005/8/layout/radial4"/>
    <dgm:cxn modelId="{9E5FB015-5C13-4B2C-A98F-C6F91FD88981}" srcId="{88C66451-13D7-4A89-BF7A-F8FF1CDCD06C}" destId="{94B3868B-2C65-4157-BD96-B0FCD16E7BAE}" srcOrd="2" destOrd="0" parTransId="{6FF34BC6-6275-488D-B1F8-4F5B279CD986}" sibTransId="{CF17AAB6-48D8-4048-8338-777B4407F386}"/>
    <dgm:cxn modelId="{C0562D59-921F-4545-86B4-1871443CB35B}" type="presOf" srcId="{C3D85F39-1A81-45BF-A474-0E682AFDC2B3}" destId="{CEA0D1CF-85CB-4F82-9895-90BB96624EDB}" srcOrd="0" destOrd="0" presId="urn:microsoft.com/office/officeart/2005/8/layout/radial4"/>
    <dgm:cxn modelId="{491CC29B-BA2C-404C-869D-54CD5835FF22}" type="presOf" srcId="{6133857C-40FE-46A5-8CB8-CD9A780A7F1E}" destId="{D35542C1-43A9-4347-855E-50DBFFBCBB91}" srcOrd="0" destOrd="0" presId="urn:microsoft.com/office/officeart/2005/8/layout/radial4"/>
    <dgm:cxn modelId="{A2ED864F-56A3-44E0-A8E2-93833FA01DCB}" type="presOf" srcId="{A14981A0-4B35-49CF-B290-DC0538F3EAAF}" destId="{76037A1A-094F-4D2F-B205-7F9270CA1603}" srcOrd="0" destOrd="0" presId="urn:microsoft.com/office/officeart/2005/8/layout/radial4"/>
    <dgm:cxn modelId="{D3AAD40A-4F7E-4DA4-8B78-F13FB18CEA6F}" type="presOf" srcId="{72066BCB-9EAC-46E9-AC3B-8A4737093860}" destId="{A29F7221-47CE-4E97-9A15-AF282F04118E}" srcOrd="0" destOrd="0" presId="urn:microsoft.com/office/officeart/2005/8/layout/radial4"/>
    <dgm:cxn modelId="{925F60F8-54F1-4D4D-B133-68620711B6CE}" type="presParOf" srcId="{67EEF4AC-A19B-43B1-A018-A708241383DF}" destId="{91C79CA0-5F49-411A-9C13-431CE89AFC7A}" srcOrd="0" destOrd="0" presId="urn:microsoft.com/office/officeart/2005/8/layout/radial4"/>
    <dgm:cxn modelId="{1F58B1F2-2D78-44EE-B69E-51091009BEE0}" type="presParOf" srcId="{67EEF4AC-A19B-43B1-A018-A708241383DF}" destId="{B52F0D33-F615-4EA2-929C-4EF47058E49F}" srcOrd="1" destOrd="0" presId="urn:microsoft.com/office/officeart/2005/8/layout/radial4"/>
    <dgm:cxn modelId="{790BF688-18D4-48A6-81E3-38AA93B6821A}" type="presParOf" srcId="{67EEF4AC-A19B-43B1-A018-A708241383DF}" destId="{A29F7221-47CE-4E97-9A15-AF282F04118E}" srcOrd="2" destOrd="0" presId="urn:microsoft.com/office/officeart/2005/8/layout/radial4"/>
    <dgm:cxn modelId="{656B5F9D-56CF-4DAE-9F3A-0A4F7A6AFDD8}" type="presParOf" srcId="{67EEF4AC-A19B-43B1-A018-A708241383DF}" destId="{AD840A86-A4F0-408D-A22E-E6E3A898D6DF}" srcOrd="3" destOrd="0" presId="urn:microsoft.com/office/officeart/2005/8/layout/radial4"/>
    <dgm:cxn modelId="{26D28667-24BE-40B4-ADFC-1FADE5C82B17}" type="presParOf" srcId="{67EEF4AC-A19B-43B1-A018-A708241383DF}" destId="{0BA17683-0D0D-4A6D-A660-F2D0D37C29DF}" srcOrd="4" destOrd="0" presId="urn:microsoft.com/office/officeart/2005/8/layout/radial4"/>
    <dgm:cxn modelId="{8F7E0136-5424-4A7F-B0BA-B3321276CFB5}" type="presParOf" srcId="{67EEF4AC-A19B-43B1-A018-A708241383DF}" destId="{7A639315-0277-49EB-BE9A-0FCC7C4EF5F8}" srcOrd="5" destOrd="0" presId="urn:microsoft.com/office/officeart/2005/8/layout/radial4"/>
    <dgm:cxn modelId="{BB3D6F71-1C01-40D3-98A3-DF3CD22EB2B4}" type="presParOf" srcId="{67EEF4AC-A19B-43B1-A018-A708241383DF}" destId="{F1B807DF-1445-43C2-BAAF-120959F93E4F}" srcOrd="6" destOrd="0" presId="urn:microsoft.com/office/officeart/2005/8/layout/radial4"/>
    <dgm:cxn modelId="{2C881AB5-E90D-49B7-A856-F49A4D727B3D}" type="presParOf" srcId="{67EEF4AC-A19B-43B1-A018-A708241383DF}" destId="{CEA0D1CF-85CB-4F82-9895-90BB96624EDB}" srcOrd="7" destOrd="0" presId="urn:microsoft.com/office/officeart/2005/8/layout/radial4"/>
    <dgm:cxn modelId="{0DAA3EE1-5955-4EAD-8907-3F21F8305F9B}" type="presParOf" srcId="{67EEF4AC-A19B-43B1-A018-A708241383DF}" destId="{9BA7FE1E-6FB6-4907-BFFD-BEC554449434}" srcOrd="8" destOrd="0" presId="urn:microsoft.com/office/officeart/2005/8/layout/radial4"/>
    <dgm:cxn modelId="{CD03E6D1-8C01-4AE2-8216-D4EEEEA3BC78}" type="presParOf" srcId="{67EEF4AC-A19B-43B1-A018-A708241383DF}" destId="{1F558249-A007-4554-858A-10E85E8B27F3}" srcOrd="9" destOrd="0" presId="urn:microsoft.com/office/officeart/2005/8/layout/radial4"/>
    <dgm:cxn modelId="{A9AFF7E5-5C00-4D20-8907-11838CC87221}" type="presParOf" srcId="{67EEF4AC-A19B-43B1-A018-A708241383DF}" destId="{76037A1A-094F-4D2F-B205-7F9270CA1603}" srcOrd="10" destOrd="0" presId="urn:microsoft.com/office/officeart/2005/8/layout/radial4"/>
    <dgm:cxn modelId="{E86E6EC1-6585-446F-AB13-042B792F692D}" type="presParOf" srcId="{67EEF4AC-A19B-43B1-A018-A708241383DF}" destId="{38A2DB36-41BB-4E29-A720-AA5B4A0F0B88}" srcOrd="11" destOrd="0" presId="urn:microsoft.com/office/officeart/2005/8/layout/radial4"/>
    <dgm:cxn modelId="{64DC7BFA-6E0F-4D4C-8B82-785C9EA6EAE1}" type="presParOf" srcId="{67EEF4AC-A19B-43B1-A018-A708241383DF}" destId="{D35542C1-43A9-4347-855E-50DBFFBCBB9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82198-E99A-45FE-8A18-ACB9C7F04E34}" type="doc">
      <dgm:prSet loTypeId="urn:microsoft.com/office/officeart/2005/8/layout/vList3" loCatId="list" qsTypeId="urn:microsoft.com/office/officeart/2005/8/quickstyle/3d2" qsCatId="3D" csTypeId="urn:microsoft.com/office/officeart/2005/8/colors/accent3_1" csCatId="accent3" phldr="1"/>
      <dgm:spPr/>
    </dgm:pt>
    <dgm:pt modelId="{77203C88-5258-4B23-BAD9-C4209B5C743D}">
      <dgm:prSet phldrT="[Текст]" custT="1"/>
      <dgm:spPr/>
      <dgm:t>
        <a:bodyPr/>
        <a:lstStyle/>
        <a:p>
          <a:pPr algn="ctr" rtl="0"/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Цель данной Программы</a:t>
          </a:r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</a:p>
        <a:p>
          <a:pPr algn="ctr" rtl="0"/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построение системы коррекционно-развивающей работы в логопедических группах для детей с ТНР в возрасте от 5 до 7 лет, предусматривающей полное взаимодействие и преемственность действий всех специалистов дошкольного образовательного учреждения и родителей дошкольников. Комплексность педагогического воздействия направлена на выравнивание речевого и психофизического развития детей и обеспечивает их всестороннее гармоничное развитие.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52E5571-F0C2-447A-95E1-E7A5D1B6D3FB}" type="parTrans" cxnId="{D8796D68-91E4-4C6F-8421-37A2EDA7DFE4}">
      <dgm:prSet/>
      <dgm:spPr/>
      <dgm:t>
        <a:bodyPr/>
        <a:lstStyle/>
        <a:p>
          <a:endParaRPr lang="ru-RU"/>
        </a:p>
      </dgm:t>
    </dgm:pt>
    <dgm:pt modelId="{E4C171E5-7514-4982-98AE-05E2017DEF50}" type="sibTrans" cxnId="{D8796D68-91E4-4C6F-8421-37A2EDA7DFE4}">
      <dgm:prSet/>
      <dgm:spPr/>
      <dgm:t>
        <a:bodyPr/>
        <a:lstStyle/>
        <a:p>
          <a:endParaRPr lang="ru-RU"/>
        </a:p>
      </dgm:t>
    </dgm:pt>
    <dgm:pt modelId="{C1F53C03-2F75-4498-89BE-50DC621E5ECA}" type="pres">
      <dgm:prSet presAssocID="{39C82198-E99A-45FE-8A18-ACB9C7F04E34}" presName="linearFlow" presStyleCnt="0">
        <dgm:presLayoutVars>
          <dgm:dir/>
          <dgm:resizeHandles val="exact"/>
        </dgm:presLayoutVars>
      </dgm:prSet>
      <dgm:spPr/>
    </dgm:pt>
    <dgm:pt modelId="{68CD809B-86C5-4C7F-AC67-71F16D02B3ED}" type="pres">
      <dgm:prSet presAssocID="{77203C88-5258-4B23-BAD9-C4209B5C743D}" presName="composite" presStyleCnt="0"/>
      <dgm:spPr/>
    </dgm:pt>
    <dgm:pt modelId="{AA120345-0709-4B47-8729-BD1D5F1B021B}" type="pres">
      <dgm:prSet presAssocID="{77203C88-5258-4B23-BAD9-C4209B5C743D}" presName="imgShp" presStyleLbl="fgImgPlace1" presStyleIdx="0" presStyleCnt="1" custScaleX="85365" custScaleY="84247" custLinFactNeighborX="-7707" custLinFactNeighborY="-94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6B7FB4-FA79-4630-B59C-749A08404053}" type="pres">
      <dgm:prSet presAssocID="{77203C88-5258-4B23-BAD9-C4209B5C743D}" presName="txShp" presStyleLbl="node1" presStyleIdx="0" presStyleCnt="1" custScaleX="150376" custScaleY="151504" custLinFactNeighborX="0" custLinFactNeighborY="-3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B8E0E-104E-48E1-832C-135EEC93F575}" type="presOf" srcId="{77203C88-5258-4B23-BAD9-C4209B5C743D}" destId="{996B7FB4-FA79-4630-B59C-749A08404053}" srcOrd="0" destOrd="0" presId="urn:microsoft.com/office/officeart/2005/8/layout/vList3"/>
    <dgm:cxn modelId="{D8796D68-91E4-4C6F-8421-37A2EDA7DFE4}" srcId="{39C82198-E99A-45FE-8A18-ACB9C7F04E34}" destId="{77203C88-5258-4B23-BAD9-C4209B5C743D}" srcOrd="0" destOrd="0" parTransId="{B52E5571-F0C2-447A-95E1-E7A5D1B6D3FB}" sibTransId="{E4C171E5-7514-4982-98AE-05E2017DEF50}"/>
    <dgm:cxn modelId="{4E86F02C-8251-451A-9100-174DD5651A78}" type="presOf" srcId="{39C82198-E99A-45FE-8A18-ACB9C7F04E34}" destId="{C1F53C03-2F75-4498-89BE-50DC621E5ECA}" srcOrd="0" destOrd="0" presId="urn:microsoft.com/office/officeart/2005/8/layout/vList3"/>
    <dgm:cxn modelId="{6E3F452E-62B2-44D1-A7AB-1AAC82DAE676}" type="presParOf" srcId="{C1F53C03-2F75-4498-89BE-50DC621E5ECA}" destId="{68CD809B-86C5-4C7F-AC67-71F16D02B3ED}" srcOrd="0" destOrd="0" presId="urn:microsoft.com/office/officeart/2005/8/layout/vList3"/>
    <dgm:cxn modelId="{FAB5E089-74FD-4F37-8758-F91398DA4F41}" type="presParOf" srcId="{68CD809B-86C5-4C7F-AC67-71F16D02B3ED}" destId="{AA120345-0709-4B47-8729-BD1D5F1B021B}" srcOrd="0" destOrd="0" presId="urn:microsoft.com/office/officeart/2005/8/layout/vList3"/>
    <dgm:cxn modelId="{C6489E99-59A3-4F29-BE9E-79236EEF0E39}" type="presParOf" srcId="{68CD809B-86C5-4C7F-AC67-71F16D02B3ED}" destId="{996B7FB4-FA79-4630-B59C-749A08404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981DD6-F619-4FA4-9D0C-83D0C6FAC850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ACA13C1-0E31-441B-AFEC-5EB33789BE4C}">
      <dgm:prSet phldrT="[Текст]"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принцип признания каждого ребенка полноправным участником образовательного процесса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3BFA2E05-BFAA-4EE7-99ED-E91D5FCDFF72}" type="parTrans" cxnId="{0B7D68C4-F930-4D1F-B970-84CBD780C476}">
      <dgm:prSet/>
      <dgm:spPr/>
      <dgm:t>
        <a:bodyPr/>
        <a:lstStyle/>
        <a:p>
          <a:endParaRPr lang="ru-RU"/>
        </a:p>
      </dgm:t>
    </dgm:pt>
    <dgm:pt modelId="{5ECF48D3-CE4D-4DFD-BA51-D8411F9728D0}" type="sibTrans" cxnId="{0B7D68C4-F930-4D1F-B970-84CBD780C476}">
      <dgm:prSet/>
      <dgm:spPr/>
      <dgm:t>
        <a:bodyPr/>
        <a:lstStyle/>
        <a:p>
          <a:endParaRPr lang="ru-RU"/>
        </a:p>
      </dgm:t>
    </dgm:pt>
    <dgm:pt modelId="{2B8299A1-5372-45C0-A976-CDFC4FD5A352}">
      <dgm:prSet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принцип индивидуализации, учета возможностей, особенностей развития и потребностей каждого ребенка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EC2C168A-0EB4-484B-83EE-2A61F080F34A}" type="parTrans" cxnId="{9E7ABF22-0A6B-4FA1-A4B1-6BBDF13D2901}">
      <dgm:prSet/>
      <dgm:spPr/>
      <dgm:t>
        <a:bodyPr/>
        <a:lstStyle/>
        <a:p>
          <a:endParaRPr lang="ru-RU"/>
        </a:p>
      </dgm:t>
    </dgm:pt>
    <dgm:pt modelId="{7CA869C8-45A7-4D9A-AB4A-E7E69B860E9B}" type="sibTrans" cxnId="{9E7ABF22-0A6B-4FA1-A4B1-6BBDF13D2901}">
      <dgm:prSet/>
      <dgm:spPr/>
      <dgm:t>
        <a:bodyPr/>
        <a:lstStyle/>
        <a:p>
          <a:endParaRPr lang="ru-RU"/>
        </a:p>
      </dgm:t>
    </dgm:pt>
    <dgm:pt modelId="{8AEA64BF-B2DF-4DE3-B1A3-3A6BF4952B44}">
      <dgm:prSet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принцип поддержки детской инициативы и формирования познавательных интересов каждого 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ребенка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45523555-4768-4D4A-B684-01F5E999175B}" type="parTrans" cxnId="{D89835C7-FD74-41E0-9B42-45335F232E78}">
      <dgm:prSet/>
      <dgm:spPr/>
      <dgm:t>
        <a:bodyPr/>
        <a:lstStyle/>
        <a:p>
          <a:endParaRPr lang="ru-RU"/>
        </a:p>
      </dgm:t>
    </dgm:pt>
    <dgm:pt modelId="{C8D08608-7410-4AE5-BEBF-3432E9FFA2E8}" type="sibTrans" cxnId="{D89835C7-FD74-41E0-9B42-45335F232E78}">
      <dgm:prSet/>
      <dgm:spPr/>
      <dgm:t>
        <a:bodyPr/>
        <a:lstStyle/>
        <a:p>
          <a:endParaRPr lang="ru-RU"/>
        </a:p>
      </dgm:t>
    </dgm:pt>
    <dgm:pt modelId="{9EC27D43-1301-4A33-9627-F6ADB100C19D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принцип конкретности и доступности учебного материала, соответствия требований,  методов, приемов и условия образования индивидуальным и возрастным  особенностям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детей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F9BAFDA-4E0D-4728-868A-70129F08F754}" type="parTrans" cxnId="{56027BB5-E680-4CA2-BD60-B44187B891ED}">
      <dgm:prSet/>
      <dgm:spPr/>
      <dgm:t>
        <a:bodyPr/>
        <a:lstStyle/>
        <a:p>
          <a:endParaRPr lang="ru-RU"/>
        </a:p>
      </dgm:t>
    </dgm:pt>
    <dgm:pt modelId="{99C146A6-6636-4AED-8CAF-F92C310A46F2}" type="sibTrans" cxnId="{56027BB5-E680-4CA2-BD60-B44187B891ED}">
      <dgm:prSet/>
      <dgm:spPr/>
      <dgm:t>
        <a:bodyPr/>
        <a:lstStyle/>
        <a:p>
          <a:endParaRPr lang="ru-RU"/>
        </a:p>
      </dgm:t>
    </dgm:pt>
    <dgm:pt modelId="{C8ED9DAB-3CFA-4611-964F-07D9761DD71A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принцип систематичности и взаимосвязи учебного материала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666B5DB-E509-46DF-8337-0BB9A9B16A0E}" type="parTrans" cxnId="{F9CA200B-15B3-4C55-8BD9-68625B76BC42}">
      <dgm:prSet/>
      <dgm:spPr/>
      <dgm:t>
        <a:bodyPr/>
        <a:lstStyle/>
        <a:p>
          <a:endParaRPr lang="ru-RU"/>
        </a:p>
      </dgm:t>
    </dgm:pt>
    <dgm:pt modelId="{F1ED2406-B5BA-4ADC-9F60-9205E9FF3294}" type="sibTrans" cxnId="{F9CA200B-15B3-4C55-8BD9-68625B76BC42}">
      <dgm:prSet/>
      <dgm:spPr/>
      <dgm:t>
        <a:bodyPr/>
        <a:lstStyle/>
        <a:p>
          <a:endParaRPr lang="ru-RU"/>
        </a:p>
      </dgm:t>
    </dgm:pt>
    <dgm:pt modelId="{3783AC0F-C35B-4D5D-ADE3-D8D65C6A467E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принцип постепенности подачи учебного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материала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FDBBC774-1B47-4EAB-B933-9F837DEC33F0}" type="parTrans" cxnId="{3453668D-9753-4A58-A4A6-E96E9B0EF388}">
      <dgm:prSet/>
      <dgm:spPr/>
      <dgm:t>
        <a:bodyPr/>
        <a:lstStyle/>
        <a:p>
          <a:endParaRPr lang="ru-RU"/>
        </a:p>
      </dgm:t>
    </dgm:pt>
    <dgm:pt modelId="{1D455DCB-7B03-444E-BC10-2A26AB7FEFF5}" type="sibTrans" cxnId="{3453668D-9753-4A58-A4A6-E96E9B0EF388}">
      <dgm:prSet/>
      <dgm:spPr/>
      <dgm:t>
        <a:bodyPr/>
        <a:lstStyle/>
        <a:p>
          <a:endParaRPr lang="ru-RU"/>
        </a:p>
      </dgm:t>
    </dgm:pt>
    <dgm:pt modelId="{4A6937EC-0399-4028-BBEB-8A8E242BD679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принцип концентрического наращивания информации в каждой из последующих возрастных групп во всех пяти образовательных областях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CC4DDDD-7A84-4EBC-A4DF-2B1DB9C2F169}" type="parTrans" cxnId="{72BF8ECC-963F-4A9B-B23B-6ED8B4386BC8}">
      <dgm:prSet/>
      <dgm:spPr/>
      <dgm:t>
        <a:bodyPr/>
        <a:lstStyle/>
        <a:p>
          <a:endParaRPr lang="ru-RU"/>
        </a:p>
      </dgm:t>
    </dgm:pt>
    <dgm:pt modelId="{E8E357FE-851F-416B-85C4-E7BBB1CD808F}" type="sibTrans" cxnId="{72BF8ECC-963F-4A9B-B23B-6ED8B4386BC8}">
      <dgm:prSet/>
      <dgm:spPr/>
      <dgm:t>
        <a:bodyPr/>
        <a:lstStyle/>
        <a:p>
          <a:endParaRPr lang="ru-RU"/>
        </a:p>
      </dgm:t>
    </dgm:pt>
    <dgm:pt modelId="{3EBF9276-2683-4EB8-9C0A-604E247E9CA2}">
      <dgm:prSet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принцип интеграции усилий 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специалистов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4A99729A-7E81-49B4-A62B-CE6908E8D18C}" type="sibTrans" cxnId="{EB294698-C2F3-4AD5-9F16-44AD6B4E8022}">
      <dgm:prSet/>
      <dgm:spPr/>
      <dgm:t>
        <a:bodyPr/>
        <a:lstStyle/>
        <a:p>
          <a:endParaRPr lang="ru-RU"/>
        </a:p>
      </dgm:t>
    </dgm:pt>
    <dgm:pt modelId="{2D6D0E2F-D894-4A38-9061-BD425454F905}" type="parTrans" cxnId="{EB294698-C2F3-4AD5-9F16-44AD6B4E8022}">
      <dgm:prSet/>
      <dgm:spPr/>
      <dgm:t>
        <a:bodyPr/>
        <a:lstStyle/>
        <a:p>
          <a:endParaRPr lang="ru-RU"/>
        </a:p>
      </dgm:t>
    </dgm:pt>
    <dgm:pt modelId="{5217006B-EF24-43EB-977A-ECA5BB69A3CD}" type="pres">
      <dgm:prSet presAssocID="{74981DD6-F619-4FA4-9D0C-83D0C6FAC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BAD6D-78A1-4C69-926E-1B40B42CF10E}" type="pres">
      <dgm:prSet presAssocID="{2B8299A1-5372-45C0-A976-CDFC4FD5A352}" presName="parentLin" presStyleCnt="0"/>
      <dgm:spPr/>
    </dgm:pt>
    <dgm:pt modelId="{04DACC1D-7705-46D2-AE40-04C475055DDE}" type="pres">
      <dgm:prSet presAssocID="{2B8299A1-5372-45C0-A976-CDFC4FD5A35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F4A8F3A1-4482-4970-86BC-906DCF60C62D}" type="pres">
      <dgm:prSet presAssocID="{2B8299A1-5372-45C0-A976-CDFC4FD5A352}" presName="parentText" presStyleLbl="node1" presStyleIdx="0" presStyleCnt="8" custScaleX="142857" custScaleY="431094" custLinFactNeighborX="-100000" custLinFactNeighborY="58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93528-6073-40ED-8CAB-5FEEF65978F3}" type="pres">
      <dgm:prSet presAssocID="{2B8299A1-5372-45C0-A976-CDFC4FD5A352}" presName="negativeSpace" presStyleCnt="0"/>
      <dgm:spPr/>
    </dgm:pt>
    <dgm:pt modelId="{2F53F6FD-E909-4BAB-B410-B8EC1909215C}" type="pres">
      <dgm:prSet presAssocID="{2B8299A1-5372-45C0-A976-CDFC4FD5A352}" presName="childText" presStyleLbl="conFgAcc1" presStyleIdx="0" presStyleCnt="8">
        <dgm:presLayoutVars>
          <dgm:bulletEnabled val="1"/>
        </dgm:presLayoutVars>
      </dgm:prSet>
      <dgm:spPr/>
    </dgm:pt>
    <dgm:pt modelId="{01DF7EB5-A309-4A25-AB35-1DCFD2466F6D}" type="pres">
      <dgm:prSet presAssocID="{7CA869C8-45A7-4D9A-AB4A-E7E69B860E9B}" presName="spaceBetweenRectangles" presStyleCnt="0"/>
      <dgm:spPr/>
    </dgm:pt>
    <dgm:pt modelId="{7BF59FE7-D83A-4E7E-898C-CFCA7806DD2A}" type="pres">
      <dgm:prSet presAssocID="{BACA13C1-0E31-441B-AFEC-5EB33789BE4C}" presName="parentLin" presStyleCnt="0"/>
      <dgm:spPr/>
    </dgm:pt>
    <dgm:pt modelId="{CEC01477-6A0F-4FFD-827B-D7F289C0037B}" type="pres">
      <dgm:prSet presAssocID="{BACA13C1-0E31-441B-AFEC-5EB33789BE4C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9302792-4BBC-43D0-8CD4-020A21FE782C}" type="pres">
      <dgm:prSet presAssocID="{BACA13C1-0E31-441B-AFEC-5EB33789BE4C}" presName="parentText" presStyleLbl="node1" presStyleIdx="1" presStyleCnt="8" custScaleX="136570" custScaleY="416378" custLinFactNeighborX="-100000" custLinFactNeighborY="63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31BA-9E28-43BE-B65A-7C1A3DD4FA28}" type="pres">
      <dgm:prSet presAssocID="{BACA13C1-0E31-441B-AFEC-5EB33789BE4C}" presName="negativeSpace" presStyleCnt="0"/>
      <dgm:spPr/>
    </dgm:pt>
    <dgm:pt modelId="{31ABC3D4-E34E-4062-AB2F-9E47622CE3DC}" type="pres">
      <dgm:prSet presAssocID="{BACA13C1-0E31-441B-AFEC-5EB33789BE4C}" presName="childText" presStyleLbl="conFgAcc1" presStyleIdx="1" presStyleCnt="8">
        <dgm:presLayoutVars>
          <dgm:bulletEnabled val="1"/>
        </dgm:presLayoutVars>
      </dgm:prSet>
      <dgm:spPr/>
    </dgm:pt>
    <dgm:pt modelId="{52A46A78-8DB8-4EF4-A282-D46F85C2F804}" type="pres">
      <dgm:prSet presAssocID="{5ECF48D3-CE4D-4DFD-BA51-D8411F9728D0}" presName="spaceBetweenRectangles" presStyleCnt="0"/>
      <dgm:spPr/>
    </dgm:pt>
    <dgm:pt modelId="{221ABFF6-FAF4-4498-89D7-F3CCB857C36B}" type="pres">
      <dgm:prSet presAssocID="{8AEA64BF-B2DF-4DE3-B1A3-3A6BF4952B44}" presName="parentLin" presStyleCnt="0"/>
      <dgm:spPr/>
    </dgm:pt>
    <dgm:pt modelId="{EC322177-559F-438E-AAC8-45B7024B0446}" type="pres">
      <dgm:prSet presAssocID="{8AEA64BF-B2DF-4DE3-B1A3-3A6BF4952B4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5DD07DF2-C149-4FEE-BB46-BDE9316DAD02}" type="pres">
      <dgm:prSet presAssocID="{8AEA64BF-B2DF-4DE3-B1A3-3A6BF4952B44}" presName="parentText" presStyleLbl="node1" presStyleIdx="2" presStyleCnt="8" custScaleX="142857" custScaleY="312600" custLinFactNeighborX="-100000" custLinFactNeighborY="79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06C26-F238-4DC0-875D-32D98F361B73}" type="pres">
      <dgm:prSet presAssocID="{8AEA64BF-B2DF-4DE3-B1A3-3A6BF4952B44}" presName="negativeSpace" presStyleCnt="0"/>
      <dgm:spPr/>
    </dgm:pt>
    <dgm:pt modelId="{7E7D8A43-5C84-4972-9DA4-F735E7248AA0}" type="pres">
      <dgm:prSet presAssocID="{8AEA64BF-B2DF-4DE3-B1A3-3A6BF4952B44}" presName="childText" presStyleLbl="conFgAcc1" presStyleIdx="2" presStyleCnt="8">
        <dgm:presLayoutVars>
          <dgm:bulletEnabled val="1"/>
        </dgm:presLayoutVars>
      </dgm:prSet>
      <dgm:spPr/>
    </dgm:pt>
    <dgm:pt modelId="{87A19210-7AC9-45CD-B272-8A4B35F0D845}" type="pres">
      <dgm:prSet presAssocID="{C8D08608-7410-4AE5-BEBF-3432E9FFA2E8}" presName="spaceBetweenRectangles" presStyleCnt="0"/>
      <dgm:spPr/>
    </dgm:pt>
    <dgm:pt modelId="{BC7CF717-C0FE-4B77-9E29-01DE8B9752E9}" type="pres">
      <dgm:prSet presAssocID="{3EBF9276-2683-4EB8-9C0A-604E247E9CA2}" presName="parentLin" presStyleCnt="0"/>
      <dgm:spPr/>
    </dgm:pt>
    <dgm:pt modelId="{085758EA-48E0-404B-9487-D9F8AA9226E0}" type="pres">
      <dgm:prSet presAssocID="{3EBF9276-2683-4EB8-9C0A-604E247E9CA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949EB31-96B4-4648-9417-65652B57BAA8}" type="pres">
      <dgm:prSet presAssocID="{3EBF9276-2683-4EB8-9C0A-604E247E9CA2}" presName="parentText" presStyleLbl="node1" presStyleIdx="3" presStyleCnt="8" custScaleX="142857" custScaleY="267549" custLinFactNeighborX="-100000" custLinFactNeighborY="78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16BEB-95CF-40EF-8572-1BC959038162}" type="pres">
      <dgm:prSet presAssocID="{3EBF9276-2683-4EB8-9C0A-604E247E9CA2}" presName="negativeSpace" presStyleCnt="0"/>
      <dgm:spPr/>
    </dgm:pt>
    <dgm:pt modelId="{60357A12-4456-494A-9FB9-1883EFED39F9}" type="pres">
      <dgm:prSet presAssocID="{3EBF9276-2683-4EB8-9C0A-604E247E9CA2}" presName="childText" presStyleLbl="conFgAcc1" presStyleIdx="3" presStyleCnt="8">
        <dgm:presLayoutVars>
          <dgm:bulletEnabled val="1"/>
        </dgm:presLayoutVars>
      </dgm:prSet>
      <dgm:spPr/>
    </dgm:pt>
    <dgm:pt modelId="{3437227B-A89F-4DD0-9DCD-48244F0BA951}" type="pres">
      <dgm:prSet presAssocID="{4A99729A-7E81-49B4-A62B-CE6908E8D18C}" presName="spaceBetweenRectangles" presStyleCnt="0"/>
      <dgm:spPr/>
    </dgm:pt>
    <dgm:pt modelId="{11848224-B855-4142-B489-0A3D5910BD85}" type="pres">
      <dgm:prSet presAssocID="{9EC27D43-1301-4A33-9627-F6ADB100C19D}" presName="parentLin" presStyleCnt="0"/>
      <dgm:spPr/>
    </dgm:pt>
    <dgm:pt modelId="{759AD70A-0EA2-46E8-8A45-252B3534539F}" type="pres">
      <dgm:prSet presAssocID="{9EC27D43-1301-4A33-9627-F6ADB100C19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997C7FB-BC8D-4479-8181-530E901ADDDD}" type="pres">
      <dgm:prSet presAssocID="{9EC27D43-1301-4A33-9627-F6ADB100C19D}" presName="parentText" presStyleLbl="node1" presStyleIdx="4" presStyleCnt="8" custScaleX="170298" custScaleY="498866" custLinFactNeighborX="-100000" custLinFactNeighborY="82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4AE87-D91D-4D51-9DCB-EA7267506675}" type="pres">
      <dgm:prSet presAssocID="{9EC27D43-1301-4A33-9627-F6ADB100C19D}" presName="negativeSpace" presStyleCnt="0"/>
      <dgm:spPr/>
    </dgm:pt>
    <dgm:pt modelId="{59F92813-4B86-481E-A098-75964304D01E}" type="pres">
      <dgm:prSet presAssocID="{9EC27D43-1301-4A33-9627-F6ADB100C19D}" presName="childText" presStyleLbl="conFgAcc1" presStyleIdx="4" presStyleCnt="8">
        <dgm:presLayoutVars>
          <dgm:bulletEnabled val="1"/>
        </dgm:presLayoutVars>
      </dgm:prSet>
      <dgm:spPr/>
    </dgm:pt>
    <dgm:pt modelId="{A95B59D4-9C48-48BB-B576-7D767FE77476}" type="pres">
      <dgm:prSet presAssocID="{99C146A6-6636-4AED-8CAF-F92C310A46F2}" presName="spaceBetweenRectangles" presStyleCnt="0"/>
      <dgm:spPr/>
    </dgm:pt>
    <dgm:pt modelId="{E7C97D00-FC38-477E-A7F2-A65EE4A434BE}" type="pres">
      <dgm:prSet presAssocID="{C8ED9DAB-3CFA-4611-964F-07D9761DD71A}" presName="parentLin" presStyleCnt="0"/>
      <dgm:spPr/>
    </dgm:pt>
    <dgm:pt modelId="{25B2AE48-4117-48D2-B051-FF1415E1E549}" type="pres">
      <dgm:prSet presAssocID="{C8ED9DAB-3CFA-4611-964F-07D9761DD71A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83D27A5-6B64-4C65-AFAB-621A04F4E970}" type="pres">
      <dgm:prSet presAssocID="{C8ED9DAB-3CFA-4611-964F-07D9761DD71A}" presName="parentText" presStyleLbl="node1" presStyleIdx="5" presStyleCnt="8" custScaleX="142857" custScaleY="238227" custLinFactNeighborX="-100000" custLinFactNeighborY="99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3F994-7E56-4F56-B96E-E646A646715D}" type="pres">
      <dgm:prSet presAssocID="{C8ED9DAB-3CFA-4611-964F-07D9761DD71A}" presName="negativeSpace" presStyleCnt="0"/>
      <dgm:spPr/>
    </dgm:pt>
    <dgm:pt modelId="{601029D4-24EE-41EB-AF0D-AB63EC9A0774}" type="pres">
      <dgm:prSet presAssocID="{C8ED9DAB-3CFA-4611-964F-07D9761DD71A}" presName="childText" presStyleLbl="conFgAcc1" presStyleIdx="5" presStyleCnt="8">
        <dgm:presLayoutVars>
          <dgm:bulletEnabled val="1"/>
        </dgm:presLayoutVars>
      </dgm:prSet>
      <dgm:spPr/>
    </dgm:pt>
    <dgm:pt modelId="{FFA1A297-5F61-4464-AC1A-6DE077C0D146}" type="pres">
      <dgm:prSet presAssocID="{F1ED2406-B5BA-4ADC-9F60-9205E9FF3294}" presName="spaceBetweenRectangles" presStyleCnt="0"/>
      <dgm:spPr/>
    </dgm:pt>
    <dgm:pt modelId="{54D7D3C8-95AD-4D77-84AB-5B3B925929B7}" type="pres">
      <dgm:prSet presAssocID="{3783AC0F-C35B-4D5D-ADE3-D8D65C6A467E}" presName="parentLin" presStyleCnt="0"/>
      <dgm:spPr/>
    </dgm:pt>
    <dgm:pt modelId="{FDD2CF6A-E80D-42F9-9342-01D8C78A2E43}" type="pres">
      <dgm:prSet presAssocID="{3783AC0F-C35B-4D5D-ADE3-D8D65C6A467E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00A044FF-F180-4663-99A1-6CA4216E8FF6}" type="pres">
      <dgm:prSet presAssocID="{3783AC0F-C35B-4D5D-ADE3-D8D65C6A467E}" presName="parentText" presStyleLbl="node1" presStyleIdx="6" presStyleCnt="8" custScaleX="142288" custScaleY="337950" custLinFactNeighborX="-100000" custLinFactNeighborY="9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9AFEE-AF35-4DDE-B457-422EFD095B3F}" type="pres">
      <dgm:prSet presAssocID="{3783AC0F-C35B-4D5D-ADE3-D8D65C6A467E}" presName="negativeSpace" presStyleCnt="0"/>
      <dgm:spPr/>
    </dgm:pt>
    <dgm:pt modelId="{E1F1C6E2-7D60-4970-8BE1-3B43AD656928}" type="pres">
      <dgm:prSet presAssocID="{3783AC0F-C35B-4D5D-ADE3-D8D65C6A467E}" presName="childText" presStyleLbl="conFgAcc1" presStyleIdx="6" presStyleCnt="8">
        <dgm:presLayoutVars>
          <dgm:bulletEnabled val="1"/>
        </dgm:presLayoutVars>
      </dgm:prSet>
      <dgm:spPr/>
    </dgm:pt>
    <dgm:pt modelId="{5A5E374E-40F3-4BC7-BFBB-2CD83A69084B}" type="pres">
      <dgm:prSet presAssocID="{1D455DCB-7B03-444E-BC10-2A26AB7FEFF5}" presName="spaceBetweenRectangles" presStyleCnt="0"/>
      <dgm:spPr/>
    </dgm:pt>
    <dgm:pt modelId="{AF0B2235-4A7F-4D14-9A1D-0B7E443BCB91}" type="pres">
      <dgm:prSet presAssocID="{4A6937EC-0399-4028-BBEB-8A8E242BD679}" presName="parentLin" presStyleCnt="0"/>
      <dgm:spPr/>
    </dgm:pt>
    <dgm:pt modelId="{B7DC9CFB-5025-4A5E-B2C7-DC0B7B255819}" type="pres">
      <dgm:prSet presAssocID="{4A6937EC-0399-4028-BBEB-8A8E242BD679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7A5C3EB-2777-40C7-B4AF-ECBB8467EEFD}" type="pres">
      <dgm:prSet presAssocID="{4A6937EC-0399-4028-BBEB-8A8E242BD679}" presName="parentText" presStyleLbl="node1" presStyleIdx="7" presStyleCnt="8" custScaleX="136569" custScaleY="480708" custLinFactY="39606" custLinFactNeighborX="-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105ED-0EA5-420D-ABAD-928954464B24}" type="pres">
      <dgm:prSet presAssocID="{4A6937EC-0399-4028-BBEB-8A8E242BD679}" presName="negativeSpace" presStyleCnt="0"/>
      <dgm:spPr/>
    </dgm:pt>
    <dgm:pt modelId="{1A478CB8-9668-49E3-9570-3922AF18D296}" type="pres">
      <dgm:prSet presAssocID="{4A6937EC-0399-4028-BBEB-8A8E242BD67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9CA200B-15B3-4C55-8BD9-68625B76BC42}" srcId="{74981DD6-F619-4FA4-9D0C-83D0C6FAC850}" destId="{C8ED9DAB-3CFA-4611-964F-07D9761DD71A}" srcOrd="5" destOrd="0" parTransId="{1666B5DB-E509-46DF-8337-0BB9A9B16A0E}" sibTransId="{F1ED2406-B5BA-4ADC-9F60-9205E9FF3294}"/>
    <dgm:cxn modelId="{EB294698-C2F3-4AD5-9F16-44AD6B4E8022}" srcId="{74981DD6-F619-4FA4-9D0C-83D0C6FAC850}" destId="{3EBF9276-2683-4EB8-9C0A-604E247E9CA2}" srcOrd="3" destOrd="0" parTransId="{2D6D0E2F-D894-4A38-9061-BD425454F905}" sibTransId="{4A99729A-7E81-49B4-A62B-CE6908E8D18C}"/>
    <dgm:cxn modelId="{2B0A6E65-A6E2-4F78-AC0C-03A642BB5AAA}" type="presOf" srcId="{74981DD6-F619-4FA4-9D0C-83D0C6FAC850}" destId="{5217006B-EF24-43EB-977A-ECA5BB69A3CD}" srcOrd="0" destOrd="0" presId="urn:microsoft.com/office/officeart/2005/8/layout/list1"/>
    <dgm:cxn modelId="{56027BB5-E680-4CA2-BD60-B44187B891ED}" srcId="{74981DD6-F619-4FA4-9D0C-83D0C6FAC850}" destId="{9EC27D43-1301-4A33-9627-F6ADB100C19D}" srcOrd="4" destOrd="0" parTransId="{6F9BAFDA-4E0D-4728-868A-70129F08F754}" sibTransId="{99C146A6-6636-4AED-8CAF-F92C310A46F2}"/>
    <dgm:cxn modelId="{55C21CA9-6996-4B84-9B77-910F5F5496AA}" type="presOf" srcId="{BACA13C1-0E31-441B-AFEC-5EB33789BE4C}" destId="{09302792-4BBC-43D0-8CD4-020A21FE782C}" srcOrd="1" destOrd="0" presId="urn:microsoft.com/office/officeart/2005/8/layout/list1"/>
    <dgm:cxn modelId="{494B751F-6851-40B7-AF01-ADB732E5D013}" type="presOf" srcId="{8AEA64BF-B2DF-4DE3-B1A3-3A6BF4952B44}" destId="{EC322177-559F-438E-AAC8-45B7024B0446}" srcOrd="0" destOrd="0" presId="urn:microsoft.com/office/officeart/2005/8/layout/list1"/>
    <dgm:cxn modelId="{3453668D-9753-4A58-A4A6-E96E9B0EF388}" srcId="{74981DD6-F619-4FA4-9D0C-83D0C6FAC850}" destId="{3783AC0F-C35B-4D5D-ADE3-D8D65C6A467E}" srcOrd="6" destOrd="0" parTransId="{FDBBC774-1B47-4EAB-B933-9F837DEC33F0}" sibTransId="{1D455DCB-7B03-444E-BC10-2A26AB7FEFF5}"/>
    <dgm:cxn modelId="{D89835C7-FD74-41E0-9B42-45335F232E78}" srcId="{74981DD6-F619-4FA4-9D0C-83D0C6FAC850}" destId="{8AEA64BF-B2DF-4DE3-B1A3-3A6BF4952B44}" srcOrd="2" destOrd="0" parTransId="{45523555-4768-4D4A-B684-01F5E999175B}" sibTransId="{C8D08608-7410-4AE5-BEBF-3432E9FFA2E8}"/>
    <dgm:cxn modelId="{72BF8ECC-963F-4A9B-B23B-6ED8B4386BC8}" srcId="{74981DD6-F619-4FA4-9D0C-83D0C6FAC850}" destId="{4A6937EC-0399-4028-BBEB-8A8E242BD679}" srcOrd="7" destOrd="0" parTransId="{BCC4DDDD-7A84-4EBC-A4DF-2B1DB9C2F169}" sibTransId="{E8E357FE-851F-416B-85C4-E7BBB1CD808F}"/>
    <dgm:cxn modelId="{043D9757-3CBE-4049-91E8-E47387FF7828}" type="presOf" srcId="{BACA13C1-0E31-441B-AFEC-5EB33789BE4C}" destId="{CEC01477-6A0F-4FFD-827B-D7F289C0037B}" srcOrd="0" destOrd="0" presId="urn:microsoft.com/office/officeart/2005/8/layout/list1"/>
    <dgm:cxn modelId="{117AC61E-22D9-435E-BF59-92BFEE29D386}" type="presOf" srcId="{2B8299A1-5372-45C0-A976-CDFC4FD5A352}" destId="{F4A8F3A1-4482-4970-86BC-906DCF60C62D}" srcOrd="1" destOrd="0" presId="urn:microsoft.com/office/officeart/2005/8/layout/list1"/>
    <dgm:cxn modelId="{07125AB8-CBBF-4BF9-BD3F-BF7FF186B6F7}" type="presOf" srcId="{C8ED9DAB-3CFA-4611-964F-07D9761DD71A}" destId="{F83D27A5-6B64-4C65-AFAB-621A04F4E970}" srcOrd="1" destOrd="0" presId="urn:microsoft.com/office/officeart/2005/8/layout/list1"/>
    <dgm:cxn modelId="{0B7D68C4-F930-4D1F-B970-84CBD780C476}" srcId="{74981DD6-F619-4FA4-9D0C-83D0C6FAC850}" destId="{BACA13C1-0E31-441B-AFEC-5EB33789BE4C}" srcOrd="1" destOrd="0" parTransId="{3BFA2E05-BFAA-4EE7-99ED-E91D5FCDFF72}" sibTransId="{5ECF48D3-CE4D-4DFD-BA51-D8411F9728D0}"/>
    <dgm:cxn modelId="{448BD8AF-711D-4719-8773-EF8A9FF1A7A5}" type="presOf" srcId="{4A6937EC-0399-4028-BBEB-8A8E242BD679}" destId="{B7DC9CFB-5025-4A5E-B2C7-DC0B7B255819}" srcOrd="0" destOrd="0" presId="urn:microsoft.com/office/officeart/2005/8/layout/list1"/>
    <dgm:cxn modelId="{37E9A9C0-F326-49D8-8958-2070AAC05433}" type="presOf" srcId="{9EC27D43-1301-4A33-9627-F6ADB100C19D}" destId="{759AD70A-0EA2-46E8-8A45-252B3534539F}" srcOrd="0" destOrd="0" presId="urn:microsoft.com/office/officeart/2005/8/layout/list1"/>
    <dgm:cxn modelId="{9E7ABF22-0A6B-4FA1-A4B1-6BBDF13D2901}" srcId="{74981DD6-F619-4FA4-9D0C-83D0C6FAC850}" destId="{2B8299A1-5372-45C0-A976-CDFC4FD5A352}" srcOrd="0" destOrd="0" parTransId="{EC2C168A-0EB4-484B-83EE-2A61F080F34A}" sibTransId="{7CA869C8-45A7-4D9A-AB4A-E7E69B860E9B}"/>
    <dgm:cxn modelId="{66A4EA7C-EF64-4E81-B33A-466EE1FB9BEA}" type="presOf" srcId="{4A6937EC-0399-4028-BBEB-8A8E242BD679}" destId="{67A5C3EB-2777-40C7-B4AF-ECBB8467EEFD}" srcOrd="1" destOrd="0" presId="urn:microsoft.com/office/officeart/2005/8/layout/list1"/>
    <dgm:cxn modelId="{0B7E1C1E-01D4-4E18-BBF7-07DE47B15F06}" type="presOf" srcId="{C8ED9DAB-3CFA-4611-964F-07D9761DD71A}" destId="{25B2AE48-4117-48D2-B051-FF1415E1E549}" srcOrd="0" destOrd="0" presId="urn:microsoft.com/office/officeart/2005/8/layout/list1"/>
    <dgm:cxn modelId="{6384ABB1-49E3-4FCD-A361-719F2B86FC15}" type="presOf" srcId="{8AEA64BF-B2DF-4DE3-B1A3-3A6BF4952B44}" destId="{5DD07DF2-C149-4FEE-BB46-BDE9316DAD02}" srcOrd="1" destOrd="0" presId="urn:microsoft.com/office/officeart/2005/8/layout/list1"/>
    <dgm:cxn modelId="{30D0B31D-F016-4877-ABB2-EAA5CD39F393}" type="presOf" srcId="{2B8299A1-5372-45C0-A976-CDFC4FD5A352}" destId="{04DACC1D-7705-46D2-AE40-04C475055DDE}" srcOrd="0" destOrd="0" presId="urn:microsoft.com/office/officeart/2005/8/layout/list1"/>
    <dgm:cxn modelId="{032BDFFC-AF03-4C19-8CCC-EB9E0DEED07E}" type="presOf" srcId="{3783AC0F-C35B-4D5D-ADE3-D8D65C6A467E}" destId="{00A044FF-F180-4663-99A1-6CA4216E8FF6}" srcOrd="1" destOrd="0" presId="urn:microsoft.com/office/officeart/2005/8/layout/list1"/>
    <dgm:cxn modelId="{46CC57DD-0036-465B-AAB9-F562DBE1201E}" type="presOf" srcId="{9EC27D43-1301-4A33-9627-F6ADB100C19D}" destId="{7997C7FB-BC8D-4479-8181-530E901ADDDD}" srcOrd="1" destOrd="0" presId="urn:microsoft.com/office/officeart/2005/8/layout/list1"/>
    <dgm:cxn modelId="{89B29117-C481-4005-A504-F5B738DAA9BD}" type="presOf" srcId="{3EBF9276-2683-4EB8-9C0A-604E247E9CA2}" destId="{085758EA-48E0-404B-9487-D9F8AA9226E0}" srcOrd="0" destOrd="0" presId="urn:microsoft.com/office/officeart/2005/8/layout/list1"/>
    <dgm:cxn modelId="{C6A97ADE-2CF5-48ED-A7C7-7EE84B98BBA4}" type="presOf" srcId="{3EBF9276-2683-4EB8-9C0A-604E247E9CA2}" destId="{E949EB31-96B4-4648-9417-65652B57BAA8}" srcOrd="1" destOrd="0" presId="urn:microsoft.com/office/officeart/2005/8/layout/list1"/>
    <dgm:cxn modelId="{A019B8D0-8FCF-4CB0-A708-50B9DB861510}" type="presOf" srcId="{3783AC0F-C35B-4D5D-ADE3-D8D65C6A467E}" destId="{FDD2CF6A-E80D-42F9-9342-01D8C78A2E43}" srcOrd="0" destOrd="0" presId="urn:microsoft.com/office/officeart/2005/8/layout/list1"/>
    <dgm:cxn modelId="{30C9D7F9-4339-4997-BD47-115775B263F9}" type="presParOf" srcId="{5217006B-EF24-43EB-977A-ECA5BB69A3CD}" destId="{181BAD6D-78A1-4C69-926E-1B40B42CF10E}" srcOrd="0" destOrd="0" presId="urn:microsoft.com/office/officeart/2005/8/layout/list1"/>
    <dgm:cxn modelId="{98850D3E-A50C-4A20-929C-2E8AD8A89A1D}" type="presParOf" srcId="{181BAD6D-78A1-4C69-926E-1B40B42CF10E}" destId="{04DACC1D-7705-46D2-AE40-04C475055DDE}" srcOrd="0" destOrd="0" presId="urn:microsoft.com/office/officeart/2005/8/layout/list1"/>
    <dgm:cxn modelId="{A82B7CC1-BA6E-47B9-BB5E-69D9F87C3042}" type="presParOf" srcId="{181BAD6D-78A1-4C69-926E-1B40B42CF10E}" destId="{F4A8F3A1-4482-4970-86BC-906DCF60C62D}" srcOrd="1" destOrd="0" presId="urn:microsoft.com/office/officeart/2005/8/layout/list1"/>
    <dgm:cxn modelId="{9A4B78AD-0844-4190-B6C3-D5020E61678E}" type="presParOf" srcId="{5217006B-EF24-43EB-977A-ECA5BB69A3CD}" destId="{9C593528-6073-40ED-8CAB-5FEEF65978F3}" srcOrd="1" destOrd="0" presId="urn:microsoft.com/office/officeart/2005/8/layout/list1"/>
    <dgm:cxn modelId="{B641E6C9-0981-432E-9A8C-C28CA381AF7B}" type="presParOf" srcId="{5217006B-EF24-43EB-977A-ECA5BB69A3CD}" destId="{2F53F6FD-E909-4BAB-B410-B8EC1909215C}" srcOrd="2" destOrd="0" presId="urn:microsoft.com/office/officeart/2005/8/layout/list1"/>
    <dgm:cxn modelId="{6FC83D97-4559-4E17-9380-6EBBE93A1851}" type="presParOf" srcId="{5217006B-EF24-43EB-977A-ECA5BB69A3CD}" destId="{01DF7EB5-A309-4A25-AB35-1DCFD2466F6D}" srcOrd="3" destOrd="0" presId="urn:microsoft.com/office/officeart/2005/8/layout/list1"/>
    <dgm:cxn modelId="{4AE5BF17-FC05-487B-8F69-F239E85CED00}" type="presParOf" srcId="{5217006B-EF24-43EB-977A-ECA5BB69A3CD}" destId="{7BF59FE7-D83A-4E7E-898C-CFCA7806DD2A}" srcOrd="4" destOrd="0" presId="urn:microsoft.com/office/officeart/2005/8/layout/list1"/>
    <dgm:cxn modelId="{1EABA554-E4D0-4CC2-8BD6-8532C139F225}" type="presParOf" srcId="{7BF59FE7-D83A-4E7E-898C-CFCA7806DD2A}" destId="{CEC01477-6A0F-4FFD-827B-D7F289C0037B}" srcOrd="0" destOrd="0" presId="urn:microsoft.com/office/officeart/2005/8/layout/list1"/>
    <dgm:cxn modelId="{AF45E35F-431D-4BA5-AD23-8195CE5B8088}" type="presParOf" srcId="{7BF59FE7-D83A-4E7E-898C-CFCA7806DD2A}" destId="{09302792-4BBC-43D0-8CD4-020A21FE782C}" srcOrd="1" destOrd="0" presId="urn:microsoft.com/office/officeart/2005/8/layout/list1"/>
    <dgm:cxn modelId="{9007F88F-C82C-424A-AFAF-0B6F05ACC8E5}" type="presParOf" srcId="{5217006B-EF24-43EB-977A-ECA5BB69A3CD}" destId="{151531BA-9E28-43BE-B65A-7C1A3DD4FA28}" srcOrd="5" destOrd="0" presId="urn:microsoft.com/office/officeart/2005/8/layout/list1"/>
    <dgm:cxn modelId="{6EFA68A5-C4A6-4436-8FF2-6C73CF873432}" type="presParOf" srcId="{5217006B-EF24-43EB-977A-ECA5BB69A3CD}" destId="{31ABC3D4-E34E-4062-AB2F-9E47622CE3DC}" srcOrd="6" destOrd="0" presId="urn:microsoft.com/office/officeart/2005/8/layout/list1"/>
    <dgm:cxn modelId="{5EFB38D6-115D-42E3-BD5C-BBB0CD1D1288}" type="presParOf" srcId="{5217006B-EF24-43EB-977A-ECA5BB69A3CD}" destId="{52A46A78-8DB8-4EF4-A282-D46F85C2F804}" srcOrd="7" destOrd="0" presId="urn:microsoft.com/office/officeart/2005/8/layout/list1"/>
    <dgm:cxn modelId="{8E051344-5031-4300-84FB-097C41E6CBB0}" type="presParOf" srcId="{5217006B-EF24-43EB-977A-ECA5BB69A3CD}" destId="{221ABFF6-FAF4-4498-89D7-F3CCB857C36B}" srcOrd="8" destOrd="0" presId="urn:microsoft.com/office/officeart/2005/8/layout/list1"/>
    <dgm:cxn modelId="{7944F0A5-E7AA-46D8-8E30-19C93B4EB922}" type="presParOf" srcId="{221ABFF6-FAF4-4498-89D7-F3CCB857C36B}" destId="{EC322177-559F-438E-AAC8-45B7024B0446}" srcOrd="0" destOrd="0" presId="urn:microsoft.com/office/officeart/2005/8/layout/list1"/>
    <dgm:cxn modelId="{E7C0CAF4-B062-4696-994E-EEFFEB78CDDF}" type="presParOf" srcId="{221ABFF6-FAF4-4498-89D7-F3CCB857C36B}" destId="{5DD07DF2-C149-4FEE-BB46-BDE9316DAD02}" srcOrd="1" destOrd="0" presId="urn:microsoft.com/office/officeart/2005/8/layout/list1"/>
    <dgm:cxn modelId="{9CBC798E-B70D-4779-B04D-9AE6014C7889}" type="presParOf" srcId="{5217006B-EF24-43EB-977A-ECA5BB69A3CD}" destId="{1A606C26-F238-4DC0-875D-32D98F361B73}" srcOrd="9" destOrd="0" presId="urn:microsoft.com/office/officeart/2005/8/layout/list1"/>
    <dgm:cxn modelId="{FD3FBB19-7690-4D22-A686-8EAB86836112}" type="presParOf" srcId="{5217006B-EF24-43EB-977A-ECA5BB69A3CD}" destId="{7E7D8A43-5C84-4972-9DA4-F735E7248AA0}" srcOrd="10" destOrd="0" presId="urn:microsoft.com/office/officeart/2005/8/layout/list1"/>
    <dgm:cxn modelId="{D52CEEE8-7072-469C-853E-466EC73C16BF}" type="presParOf" srcId="{5217006B-EF24-43EB-977A-ECA5BB69A3CD}" destId="{87A19210-7AC9-45CD-B272-8A4B35F0D845}" srcOrd="11" destOrd="0" presId="urn:microsoft.com/office/officeart/2005/8/layout/list1"/>
    <dgm:cxn modelId="{B1B8E5C9-6716-4D9C-A06A-44883682555F}" type="presParOf" srcId="{5217006B-EF24-43EB-977A-ECA5BB69A3CD}" destId="{BC7CF717-C0FE-4B77-9E29-01DE8B9752E9}" srcOrd="12" destOrd="0" presId="urn:microsoft.com/office/officeart/2005/8/layout/list1"/>
    <dgm:cxn modelId="{FDDD1E0D-D110-43B7-A475-142BE464D433}" type="presParOf" srcId="{BC7CF717-C0FE-4B77-9E29-01DE8B9752E9}" destId="{085758EA-48E0-404B-9487-D9F8AA9226E0}" srcOrd="0" destOrd="0" presId="urn:microsoft.com/office/officeart/2005/8/layout/list1"/>
    <dgm:cxn modelId="{E876F17E-952F-45B0-B6CC-33A6C12AEB9B}" type="presParOf" srcId="{BC7CF717-C0FE-4B77-9E29-01DE8B9752E9}" destId="{E949EB31-96B4-4648-9417-65652B57BAA8}" srcOrd="1" destOrd="0" presId="urn:microsoft.com/office/officeart/2005/8/layout/list1"/>
    <dgm:cxn modelId="{34AD2417-F055-43B4-95DA-77E475A8D9F7}" type="presParOf" srcId="{5217006B-EF24-43EB-977A-ECA5BB69A3CD}" destId="{61616BEB-95CF-40EF-8572-1BC959038162}" srcOrd="13" destOrd="0" presId="urn:microsoft.com/office/officeart/2005/8/layout/list1"/>
    <dgm:cxn modelId="{A4151A5A-2C3E-4575-923C-6860DA68F549}" type="presParOf" srcId="{5217006B-EF24-43EB-977A-ECA5BB69A3CD}" destId="{60357A12-4456-494A-9FB9-1883EFED39F9}" srcOrd="14" destOrd="0" presId="urn:microsoft.com/office/officeart/2005/8/layout/list1"/>
    <dgm:cxn modelId="{8AADFED1-7757-48CC-8AAC-8171DEE0AEA0}" type="presParOf" srcId="{5217006B-EF24-43EB-977A-ECA5BB69A3CD}" destId="{3437227B-A89F-4DD0-9DCD-48244F0BA951}" srcOrd="15" destOrd="0" presId="urn:microsoft.com/office/officeart/2005/8/layout/list1"/>
    <dgm:cxn modelId="{384EE30B-3678-4CB4-8477-6023E46CA1A9}" type="presParOf" srcId="{5217006B-EF24-43EB-977A-ECA5BB69A3CD}" destId="{11848224-B855-4142-B489-0A3D5910BD85}" srcOrd="16" destOrd="0" presId="urn:microsoft.com/office/officeart/2005/8/layout/list1"/>
    <dgm:cxn modelId="{04312CA3-B7B8-47F7-AC89-8E0B79BB4616}" type="presParOf" srcId="{11848224-B855-4142-B489-0A3D5910BD85}" destId="{759AD70A-0EA2-46E8-8A45-252B3534539F}" srcOrd="0" destOrd="0" presId="urn:microsoft.com/office/officeart/2005/8/layout/list1"/>
    <dgm:cxn modelId="{2C7C340C-97A5-4A2B-B0FF-964EB8FF30D1}" type="presParOf" srcId="{11848224-B855-4142-B489-0A3D5910BD85}" destId="{7997C7FB-BC8D-4479-8181-530E901ADDDD}" srcOrd="1" destOrd="0" presId="urn:microsoft.com/office/officeart/2005/8/layout/list1"/>
    <dgm:cxn modelId="{FBA8EC31-605E-4817-BEBC-B2AC0662480A}" type="presParOf" srcId="{5217006B-EF24-43EB-977A-ECA5BB69A3CD}" destId="{F624AE87-D91D-4D51-9DCB-EA7267506675}" srcOrd="17" destOrd="0" presId="urn:microsoft.com/office/officeart/2005/8/layout/list1"/>
    <dgm:cxn modelId="{19757A90-ABFA-4DF8-82BA-1320272ABD04}" type="presParOf" srcId="{5217006B-EF24-43EB-977A-ECA5BB69A3CD}" destId="{59F92813-4B86-481E-A098-75964304D01E}" srcOrd="18" destOrd="0" presId="urn:microsoft.com/office/officeart/2005/8/layout/list1"/>
    <dgm:cxn modelId="{2FD2C425-1E82-49D7-B478-C44D2A4AF489}" type="presParOf" srcId="{5217006B-EF24-43EB-977A-ECA5BB69A3CD}" destId="{A95B59D4-9C48-48BB-B576-7D767FE77476}" srcOrd="19" destOrd="0" presId="urn:microsoft.com/office/officeart/2005/8/layout/list1"/>
    <dgm:cxn modelId="{61CF1A9C-FDEA-4C68-88D3-86F18DEA7265}" type="presParOf" srcId="{5217006B-EF24-43EB-977A-ECA5BB69A3CD}" destId="{E7C97D00-FC38-477E-A7F2-A65EE4A434BE}" srcOrd="20" destOrd="0" presId="urn:microsoft.com/office/officeart/2005/8/layout/list1"/>
    <dgm:cxn modelId="{847AE185-BF60-4A3E-B012-C95FCEDDC97B}" type="presParOf" srcId="{E7C97D00-FC38-477E-A7F2-A65EE4A434BE}" destId="{25B2AE48-4117-48D2-B051-FF1415E1E549}" srcOrd="0" destOrd="0" presId="urn:microsoft.com/office/officeart/2005/8/layout/list1"/>
    <dgm:cxn modelId="{4811E0A1-E48A-405E-BE52-42BB7D4B7FD0}" type="presParOf" srcId="{E7C97D00-FC38-477E-A7F2-A65EE4A434BE}" destId="{F83D27A5-6B64-4C65-AFAB-621A04F4E970}" srcOrd="1" destOrd="0" presId="urn:microsoft.com/office/officeart/2005/8/layout/list1"/>
    <dgm:cxn modelId="{698AB0B8-1FE8-445F-BF50-5FD27E3CE588}" type="presParOf" srcId="{5217006B-EF24-43EB-977A-ECA5BB69A3CD}" destId="{80B3F994-7E56-4F56-B96E-E646A646715D}" srcOrd="21" destOrd="0" presId="urn:microsoft.com/office/officeart/2005/8/layout/list1"/>
    <dgm:cxn modelId="{9EAE5870-CEC0-4D67-AE15-EDC44568085D}" type="presParOf" srcId="{5217006B-EF24-43EB-977A-ECA5BB69A3CD}" destId="{601029D4-24EE-41EB-AF0D-AB63EC9A0774}" srcOrd="22" destOrd="0" presId="urn:microsoft.com/office/officeart/2005/8/layout/list1"/>
    <dgm:cxn modelId="{0E8A833B-03D7-4606-BA41-CC9E1A293435}" type="presParOf" srcId="{5217006B-EF24-43EB-977A-ECA5BB69A3CD}" destId="{FFA1A297-5F61-4464-AC1A-6DE077C0D146}" srcOrd="23" destOrd="0" presId="urn:microsoft.com/office/officeart/2005/8/layout/list1"/>
    <dgm:cxn modelId="{157C951A-0795-465C-A694-8EE714CA591D}" type="presParOf" srcId="{5217006B-EF24-43EB-977A-ECA5BB69A3CD}" destId="{54D7D3C8-95AD-4D77-84AB-5B3B925929B7}" srcOrd="24" destOrd="0" presId="urn:microsoft.com/office/officeart/2005/8/layout/list1"/>
    <dgm:cxn modelId="{6D6AA4FA-2153-4E2D-A86F-ECC2FFFEEA67}" type="presParOf" srcId="{54D7D3C8-95AD-4D77-84AB-5B3B925929B7}" destId="{FDD2CF6A-E80D-42F9-9342-01D8C78A2E43}" srcOrd="0" destOrd="0" presId="urn:microsoft.com/office/officeart/2005/8/layout/list1"/>
    <dgm:cxn modelId="{6AC8A82A-42A4-4DD3-A54B-34C0F81B3000}" type="presParOf" srcId="{54D7D3C8-95AD-4D77-84AB-5B3B925929B7}" destId="{00A044FF-F180-4663-99A1-6CA4216E8FF6}" srcOrd="1" destOrd="0" presId="urn:microsoft.com/office/officeart/2005/8/layout/list1"/>
    <dgm:cxn modelId="{830A74E7-15B2-4905-9363-DAE1855D348E}" type="presParOf" srcId="{5217006B-EF24-43EB-977A-ECA5BB69A3CD}" destId="{8EE9AFEE-AF35-4DDE-B457-422EFD095B3F}" srcOrd="25" destOrd="0" presId="urn:microsoft.com/office/officeart/2005/8/layout/list1"/>
    <dgm:cxn modelId="{CF3239A6-A7B6-4B60-A709-F88C930024F6}" type="presParOf" srcId="{5217006B-EF24-43EB-977A-ECA5BB69A3CD}" destId="{E1F1C6E2-7D60-4970-8BE1-3B43AD656928}" srcOrd="26" destOrd="0" presId="urn:microsoft.com/office/officeart/2005/8/layout/list1"/>
    <dgm:cxn modelId="{14B678BD-8389-49CD-9D66-9FD9BACE2991}" type="presParOf" srcId="{5217006B-EF24-43EB-977A-ECA5BB69A3CD}" destId="{5A5E374E-40F3-4BC7-BFBB-2CD83A69084B}" srcOrd="27" destOrd="0" presId="urn:microsoft.com/office/officeart/2005/8/layout/list1"/>
    <dgm:cxn modelId="{62B6D290-28A9-4EE2-8A5A-D10E5B5C95E2}" type="presParOf" srcId="{5217006B-EF24-43EB-977A-ECA5BB69A3CD}" destId="{AF0B2235-4A7F-4D14-9A1D-0B7E443BCB91}" srcOrd="28" destOrd="0" presId="urn:microsoft.com/office/officeart/2005/8/layout/list1"/>
    <dgm:cxn modelId="{B03C3E92-9819-4078-A25E-AF093A20158E}" type="presParOf" srcId="{AF0B2235-4A7F-4D14-9A1D-0B7E443BCB91}" destId="{B7DC9CFB-5025-4A5E-B2C7-DC0B7B255819}" srcOrd="0" destOrd="0" presId="urn:microsoft.com/office/officeart/2005/8/layout/list1"/>
    <dgm:cxn modelId="{CF8EF489-B8F5-4E72-A574-E85EF51A5F29}" type="presParOf" srcId="{AF0B2235-4A7F-4D14-9A1D-0B7E443BCB91}" destId="{67A5C3EB-2777-40C7-B4AF-ECBB8467EEFD}" srcOrd="1" destOrd="0" presId="urn:microsoft.com/office/officeart/2005/8/layout/list1"/>
    <dgm:cxn modelId="{7BC78FFA-F4FD-494C-B369-32A176E172B4}" type="presParOf" srcId="{5217006B-EF24-43EB-977A-ECA5BB69A3CD}" destId="{57B105ED-0EA5-420D-ABAD-928954464B24}" srcOrd="29" destOrd="0" presId="urn:microsoft.com/office/officeart/2005/8/layout/list1"/>
    <dgm:cxn modelId="{5FDAEC00-A2A7-4297-AD46-A7EBB3241573}" type="presParOf" srcId="{5217006B-EF24-43EB-977A-ECA5BB69A3CD}" destId="{1A478CB8-9668-49E3-9570-3922AF18D29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41766-7155-4F19-B13A-E5089D96FDA6}" type="doc">
      <dgm:prSet loTypeId="urn:microsoft.com/office/officeart/2005/8/layout/process2" loCatId="process" qsTypeId="urn:microsoft.com/office/officeart/2005/8/quickstyle/simple3" qsCatId="simple" csTypeId="urn:microsoft.com/office/officeart/2005/8/colors/accent3_4" csCatId="accent3" phldr="1"/>
      <dgm:spPr/>
    </dgm:pt>
    <dgm:pt modelId="{5720F78C-4725-48CD-93C8-17C2CFD20E11}">
      <dgm:prSet phldrT="[Текст]" custT="1"/>
      <dgm:spPr/>
      <dgm:t>
        <a:bodyPr/>
        <a:lstStyle/>
        <a:p>
          <a:r>
            <a:rPr lang="ru-RU" sz="2800" b="1" dirty="0" smtClean="0"/>
            <a:t>Взаимосвязь работы логопеда и воспитателей, работа в команде</a:t>
          </a:r>
          <a:endParaRPr lang="ru-RU" sz="2800" dirty="0"/>
        </a:p>
      </dgm:t>
    </dgm:pt>
    <dgm:pt modelId="{04FB4FB5-98F1-4CAB-8AC0-7DD5EC0E5363}" type="parTrans" cxnId="{D682CEDB-40A3-4D29-9BEC-871F524EF34D}">
      <dgm:prSet/>
      <dgm:spPr/>
      <dgm:t>
        <a:bodyPr/>
        <a:lstStyle/>
        <a:p>
          <a:endParaRPr lang="ru-RU"/>
        </a:p>
      </dgm:t>
    </dgm:pt>
    <dgm:pt modelId="{AEA8FE12-3CF4-46E2-B6B8-B0C4A1F16171}" type="sibTrans" cxnId="{D682CEDB-40A3-4D29-9BEC-871F524EF34D}">
      <dgm:prSet/>
      <dgm:spPr/>
      <dgm:t>
        <a:bodyPr/>
        <a:lstStyle/>
        <a:p>
          <a:endParaRPr lang="ru-RU"/>
        </a:p>
      </dgm:t>
    </dgm:pt>
    <dgm:pt modelId="{97F00A47-BF89-451A-B0F5-FDB4FB0A6BA2}">
      <dgm:prSet phldrT="[Текст]" custT="1"/>
      <dgm:spPr/>
      <dgm:t>
        <a:bodyPr/>
        <a:lstStyle/>
        <a:p>
          <a:r>
            <a:rPr lang="ru-RU" sz="2800" b="1" dirty="0" smtClean="0"/>
            <a:t>Успешное осуществление коррекционно-воспитательной работы</a:t>
          </a:r>
          <a:endParaRPr lang="ru-RU" sz="2800" dirty="0"/>
        </a:p>
      </dgm:t>
    </dgm:pt>
    <dgm:pt modelId="{E6F2279B-89FB-47AE-9D00-39A6C8449747}" type="parTrans" cxnId="{2B983077-373B-422F-B6A1-4D6A6E81981A}">
      <dgm:prSet/>
      <dgm:spPr/>
      <dgm:t>
        <a:bodyPr/>
        <a:lstStyle/>
        <a:p>
          <a:endParaRPr lang="ru-RU"/>
        </a:p>
      </dgm:t>
    </dgm:pt>
    <dgm:pt modelId="{FA5554C5-70B9-4571-B648-4E05AA2766C3}" type="sibTrans" cxnId="{2B983077-373B-422F-B6A1-4D6A6E81981A}">
      <dgm:prSet/>
      <dgm:spPr/>
      <dgm:t>
        <a:bodyPr/>
        <a:lstStyle/>
        <a:p>
          <a:endParaRPr lang="ru-RU"/>
        </a:p>
      </dgm:t>
    </dgm:pt>
    <dgm:pt modelId="{EBD37948-2945-4D3F-AE57-57F535AA0EEF}" type="pres">
      <dgm:prSet presAssocID="{6FE41766-7155-4F19-B13A-E5089D96FDA6}" presName="linearFlow" presStyleCnt="0">
        <dgm:presLayoutVars>
          <dgm:resizeHandles val="exact"/>
        </dgm:presLayoutVars>
      </dgm:prSet>
      <dgm:spPr/>
    </dgm:pt>
    <dgm:pt modelId="{2823FE6B-8C36-4E14-BE94-72C9EA01CCC2}" type="pres">
      <dgm:prSet presAssocID="{5720F78C-4725-48CD-93C8-17C2CFD20E1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0B324-B98C-482A-9995-0823FB174842}" type="pres">
      <dgm:prSet presAssocID="{AEA8FE12-3CF4-46E2-B6B8-B0C4A1F1617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A9928BA-EC45-414B-B5E0-21E9A80E2467}" type="pres">
      <dgm:prSet presAssocID="{AEA8FE12-3CF4-46E2-B6B8-B0C4A1F1617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2FD1F38-9DCA-4391-9F88-78F453BBB547}" type="pres">
      <dgm:prSet presAssocID="{97F00A47-BF89-451A-B0F5-FDB4FB0A6B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3C823-3A0C-425B-9457-5B975A82F3AA}" type="presOf" srcId="{5720F78C-4725-48CD-93C8-17C2CFD20E11}" destId="{2823FE6B-8C36-4E14-BE94-72C9EA01CCC2}" srcOrd="0" destOrd="0" presId="urn:microsoft.com/office/officeart/2005/8/layout/process2"/>
    <dgm:cxn modelId="{E54A5AC7-47C3-4371-89AA-B00DD7A27902}" type="presOf" srcId="{97F00A47-BF89-451A-B0F5-FDB4FB0A6BA2}" destId="{02FD1F38-9DCA-4391-9F88-78F453BBB547}" srcOrd="0" destOrd="0" presId="urn:microsoft.com/office/officeart/2005/8/layout/process2"/>
    <dgm:cxn modelId="{2B983077-373B-422F-B6A1-4D6A6E81981A}" srcId="{6FE41766-7155-4F19-B13A-E5089D96FDA6}" destId="{97F00A47-BF89-451A-B0F5-FDB4FB0A6BA2}" srcOrd="1" destOrd="0" parTransId="{E6F2279B-89FB-47AE-9D00-39A6C8449747}" sibTransId="{FA5554C5-70B9-4571-B648-4E05AA2766C3}"/>
    <dgm:cxn modelId="{D682CEDB-40A3-4D29-9BEC-871F524EF34D}" srcId="{6FE41766-7155-4F19-B13A-E5089D96FDA6}" destId="{5720F78C-4725-48CD-93C8-17C2CFD20E11}" srcOrd="0" destOrd="0" parTransId="{04FB4FB5-98F1-4CAB-8AC0-7DD5EC0E5363}" sibTransId="{AEA8FE12-3CF4-46E2-B6B8-B0C4A1F16171}"/>
    <dgm:cxn modelId="{BFFCF42B-C0B2-4C07-BB31-E43116A20DD3}" type="presOf" srcId="{AEA8FE12-3CF4-46E2-B6B8-B0C4A1F16171}" destId="{3A9928BA-EC45-414B-B5E0-21E9A80E2467}" srcOrd="1" destOrd="0" presId="urn:microsoft.com/office/officeart/2005/8/layout/process2"/>
    <dgm:cxn modelId="{4ACCA3B1-C787-4D6E-A48C-D5158D8AAE34}" type="presOf" srcId="{AEA8FE12-3CF4-46E2-B6B8-B0C4A1F16171}" destId="{0010B324-B98C-482A-9995-0823FB174842}" srcOrd="0" destOrd="0" presId="urn:microsoft.com/office/officeart/2005/8/layout/process2"/>
    <dgm:cxn modelId="{34350255-531F-462A-94A9-0963F1D8D003}" type="presOf" srcId="{6FE41766-7155-4F19-B13A-E5089D96FDA6}" destId="{EBD37948-2945-4D3F-AE57-57F535AA0EEF}" srcOrd="0" destOrd="0" presId="urn:microsoft.com/office/officeart/2005/8/layout/process2"/>
    <dgm:cxn modelId="{C5878029-375D-49A5-A68A-1DABFC053E10}" type="presParOf" srcId="{EBD37948-2945-4D3F-AE57-57F535AA0EEF}" destId="{2823FE6B-8C36-4E14-BE94-72C9EA01CCC2}" srcOrd="0" destOrd="0" presId="urn:microsoft.com/office/officeart/2005/8/layout/process2"/>
    <dgm:cxn modelId="{A89B8E69-9DAA-42C7-804D-3A9D422993F9}" type="presParOf" srcId="{EBD37948-2945-4D3F-AE57-57F535AA0EEF}" destId="{0010B324-B98C-482A-9995-0823FB174842}" srcOrd="1" destOrd="0" presId="urn:microsoft.com/office/officeart/2005/8/layout/process2"/>
    <dgm:cxn modelId="{99717AC6-4F01-4D40-A802-23DE794C8960}" type="presParOf" srcId="{0010B324-B98C-482A-9995-0823FB174842}" destId="{3A9928BA-EC45-414B-B5E0-21E9A80E2467}" srcOrd="0" destOrd="0" presId="urn:microsoft.com/office/officeart/2005/8/layout/process2"/>
    <dgm:cxn modelId="{7F22BFBC-5B43-4357-9B3D-B1EB5BE9A4F4}" type="presParOf" srcId="{EBD37948-2945-4D3F-AE57-57F535AA0EEF}" destId="{02FD1F38-9DCA-4391-9F88-78F453BBB54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DF2040-B8E2-457D-BCA8-1BB45EA5C7EC}" type="doc">
      <dgm:prSet loTypeId="urn:microsoft.com/office/officeart/2005/8/layout/vList3" loCatId="list" qsTypeId="urn:microsoft.com/office/officeart/2005/8/quickstyle/3d1" qsCatId="3D" csTypeId="urn:microsoft.com/office/officeart/2005/8/colors/accent3_1" csCatId="accent3" phldr="1"/>
      <dgm:spPr/>
    </dgm:pt>
    <dgm:pt modelId="{86721537-BD66-45C2-9A8F-41C1D1D2C56D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составление перспективного планирования работы на текущий период во всех образовательных областях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D14F156-AEFE-4E11-9A54-4774B8BF51E3}" type="parTrans" cxnId="{BEC5C486-BF9B-4660-9F2F-3E954219CBAE}">
      <dgm:prSet/>
      <dgm:spPr/>
      <dgm:t>
        <a:bodyPr/>
        <a:lstStyle/>
        <a:p>
          <a:endParaRPr lang="ru-RU"/>
        </a:p>
      </dgm:t>
    </dgm:pt>
    <dgm:pt modelId="{7FB03B96-3DAC-46C6-BC48-D09537DE6EBE}" type="sibTrans" cxnId="{BEC5C486-BF9B-4660-9F2F-3E954219CBAE}">
      <dgm:prSet/>
      <dgm:spPr/>
      <dgm:t>
        <a:bodyPr/>
        <a:lstStyle/>
        <a:p>
          <a:endParaRPr lang="ru-RU"/>
        </a:p>
      </dgm:t>
    </dgm:pt>
    <dgm:pt modelId="{C30A1DAD-8F8F-4D52-A1E0-7C239DF77E82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выбор форм, методов и приемов коррекционно-развивающей работы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C842717-79C6-4AA2-AE8D-B47A06FBC8AB}" type="parTrans" cxnId="{A9F8F155-57DD-4667-AF28-E0263D50BF37}">
      <dgm:prSet/>
      <dgm:spPr/>
      <dgm:t>
        <a:bodyPr/>
        <a:lstStyle/>
        <a:p>
          <a:endParaRPr lang="ru-RU"/>
        </a:p>
      </dgm:t>
    </dgm:pt>
    <dgm:pt modelId="{FF9CB093-B01E-4A8D-A16F-A3BDB491869D}" type="sibTrans" cxnId="{A9F8F155-57DD-4667-AF28-E0263D50BF37}">
      <dgm:prSet/>
      <dgm:spPr/>
      <dgm:t>
        <a:bodyPr/>
        <a:lstStyle/>
        <a:p>
          <a:endParaRPr lang="ru-RU"/>
        </a:p>
      </dgm:t>
    </dgm:pt>
    <dgm:pt modelId="{F1F0CD06-25BC-4D74-9606-BDEF8396F533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оснащение развивающего предметного пространства в групповом помещении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B43AB1C-4687-419F-B68F-2416604D506D}" type="parTrans" cxnId="{B0C042BC-36F5-4C94-AAC1-496934389C85}">
      <dgm:prSet/>
      <dgm:spPr/>
      <dgm:t>
        <a:bodyPr/>
        <a:lstStyle/>
        <a:p>
          <a:endParaRPr lang="ru-RU"/>
        </a:p>
      </dgm:t>
    </dgm:pt>
    <dgm:pt modelId="{578E38A5-60C0-49EB-98BC-C16B75CF88B2}" type="sibTrans" cxnId="{B0C042BC-36F5-4C94-AAC1-496934389C85}">
      <dgm:prSet/>
      <dgm:spPr/>
      <dgm:t>
        <a:bodyPr/>
        <a:lstStyle/>
        <a:p>
          <a:endParaRPr lang="ru-RU"/>
        </a:p>
      </dgm:t>
    </dgm:pt>
    <dgm:pt modelId="{CF5C90A4-83F5-4933-B8D8-52D5D908D56F}">
      <dgm:prSet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взаимопосещение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и участие в интегрированной образовательной деятельности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D553025-59D0-4681-BB42-0F518CE653AB}" type="parTrans" cxnId="{B158F400-E07C-4BAF-90D8-3E2AEE861E82}">
      <dgm:prSet/>
      <dgm:spPr/>
      <dgm:t>
        <a:bodyPr/>
        <a:lstStyle/>
        <a:p>
          <a:endParaRPr lang="ru-RU"/>
        </a:p>
      </dgm:t>
    </dgm:pt>
    <dgm:pt modelId="{980F1359-409C-44A3-86F3-5086A1DE7335}" type="sibTrans" cxnId="{B158F400-E07C-4BAF-90D8-3E2AEE861E82}">
      <dgm:prSet/>
      <dgm:spPr/>
      <dgm:t>
        <a:bodyPr/>
        <a:lstStyle/>
        <a:p>
          <a:endParaRPr lang="ru-RU"/>
        </a:p>
      </dgm:t>
    </dgm:pt>
    <dgm:pt modelId="{77151BC7-9A1F-46DD-B5C3-96A1D1F5E293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еженедельные задания учителя-логопеда воспитателям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765BE37-F069-4372-AAFD-47623945A03C}" type="parTrans" cxnId="{AC102D79-7B2B-487B-9AB8-C04262FF088A}">
      <dgm:prSet/>
      <dgm:spPr/>
      <dgm:t>
        <a:bodyPr/>
        <a:lstStyle/>
        <a:p>
          <a:endParaRPr lang="ru-RU"/>
        </a:p>
      </dgm:t>
    </dgm:pt>
    <dgm:pt modelId="{37A05107-EDE7-44AE-B5E3-90642778EACC}" type="sibTrans" cxnId="{AC102D79-7B2B-487B-9AB8-C04262FF088A}">
      <dgm:prSet/>
      <dgm:spPr/>
      <dgm:t>
        <a:bodyPr/>
        <a:lstStyle/>
        <a:p>
          <a:endParaRPr lang="ru-RU"/>
        </a:p>
      </dgm:t>
    </dgm:pt>
    <dgm:pt modelId="{F1654B67-5C29-4A7A-8855-04682B96D8E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логопед указывает лексические темы на месяц, примерный лексикон по каждой изучаемой теме, основные цели и задачи коррекционной работы; перечисляет фамилии детей, коррекции развития которых воспитатели в данный отрезок времени должны уделить особое внимание в первую очередь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19CD3BA-6937-4C80-A874-7F7AE3CF82AF}" type="parTrans" cxnId="{2330A0F0-8698-469A-BC39-07BBDDF5F9D6}">
      <dgm:prSet/>
      <dgm:spPr/>
      <dgm:t>
        <a:bodyPr/>
        <a:lstStyle/>
        <a:p>
          <a:endParaRPr lang="ru-RU"/>
        </a:p>
      </dgm:t>
    </dgm:pt>
    <dgm:pt modelId="{60E663FE-C205-4E6B-95E0-2133ED8B5A6A}" type="sibTrans" cxnId="{2330A0F0-8698-469A-BC39-07BBDDF5F9D6}">
      <dgm:prSet/>
      <dgm:spPr/>
      <dgm:t>
        <a:bodyPr/>
        <a:lstStyle/>
        <a:p>
          <a:endParaRPr lang="ru-RU"/>
        </a:p>
      </dgm:t>
    </dgm:pt>
    <dgm:pt modelId="{B26906E2-C37A-4E6B-B40F-39C00B15CF65}" type="pres">
      <dgm:prSet presAssocID="{CADF2040-B8E2-457D-BCA8-1BB45EA5C7EC}" presName="linearFlow" presStyleCnt="0">
        <dgm:presLayoutVars>
          <dgm:dir/>
          <dgm:resizeHandles val="exact"/>
        </dgm:presLayoutVars>
      </dgm:prSet>
      <dgm:spPr/>
    </dgm:pt>
    <dgm:pt modelId="{3F88EBB5-B8B5-4F44-B783-27C24E25060E}" type="pres">
      <dgm:prSet presAssocID="{86721537-BD66-45C2-9A8F-41C1D1D2C56D}" presName="composite" presStyleCnt="0"/>
      <dgm:spPr/>
    </dgm:pt>
    <dgm:pt modelId="{35F3D721-9514-4C89-943E-B7DB7C1A09E7}" type="pres">
      <dgm:prSet presAssocID="{86721537-BD66-45C2-9A8F-41C1D1D2C56D}" presName="imgShp" presStyleLbl="fgImgPlace1" presStyleIdx="0" presStyleCnt="6" custLinFactX="-92942" custLinFactNeighborX="-100000" custLinFactNeighborY="11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1363BA-EFCA-439B-B181-33221DB96450}" type="pres">
      <dgm:prSet presAssocID="{86721537-BD66-45C2-9A8F-41C1D1D2C56D}" presName="txShp" presStyleLbl="node1" presStyleIdx="0" presStyleCnt="6" custScaleX="148008" custScaleY="100107" custLinFactNeighborX="2973" custLinFactNeighborY="1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D025-1509-498B-A3DB-FF15B9574AF8}" type="pres">
      <dgm:prSet presAssocID="{7FB03B96-3DAC-46C6-BC48-D09537DE6EBE}" presName="spacing" presStyleCnt="0"/>
      <dgm:spPr/>
    </dgm:pt>
    <dgm:pt modelId="{89944FDE-CFF3-400C-9B76-5830CB40E30B}" type="pres">
      <dgm:prSet presAssocID="{C30A1DAD-8F8F-4D52-A1E0-7C239DF77E82}" presName="composite" presStyleCnt="0"/>
      <dgm:spPr/>
    </dgm:pt>
    <dgm:pt modelId="{4CAA8893-0EF0-4AD5-AA4C-BAEC510A1648}" type="pres">
      <dgm:prSet presAssocID="{C30A1DAD-8F8F-4D52-A1E0-7C239DF77E82}" presName="imgShp" presStyleLbl="fgImgPlace1" presStyleIdx="1" presStyleCnt="6" custLinFactX="-92942" custLinFactNeighborX="-100000" custLinFactNeighborY="85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1F8951-140C-41AF-9848-B8737AEC7634}" type="pres">
      <dgm:prSet presAssocID="{C30A1DAD-8F8F-4D52-A1E0-7C239DF77E82}" presName="txShp" presStyleLbl="node1" presStyleIdx="1" presStyleCnt="6" custScaleX="148007" custLinFactNeighborX="2973" custLinFactNeighborY="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C317C-8A6C-461C-B554-3BE5052D4970}" type="pres">
      <dgm:prSet presAssocID="{FF9CB093-B01E-4A8D-A16F-A3BDB491869D}" presName="spacing" presStyleCnt="0"/>
      <dgm:spPr/>
    </dgm:pt>
    <dgm:pt modelId="{CDB2541A-7D8E-4689-9C1C-85002960D3C1}" type="pres">
      <dgm:prSet presAssocID="{F1F0CD06-25BC-4D74-9606-BDEF8396F533}" presName="composite" presStyleCnt="0"/>
      <dgm:spPr/>
    </dgm:pt>
    <dgm:pt modelId="{71037B9A-D2D9-4E82-9155-6C99E2035404}" type="pres">
      <dgm:prSet presAssocID="{F1F0CD06-25BC-4D74-9606-BDEF8396F533}" presName="imgShp" presStyleLbl="fgImgPlace1" presStyleIdx="2" presStyleCnt="6" custLinFactX="-92942" custLinFactNeighborX="-100000" custLinFactNeighborY="58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000856-E5DC-45EE-BD3B-2D95054B3C63}" type="pres">
      <dgm:prSet presAssocID="{F1F0CD06-25BC-4D74-9606-BDEF8396F533}" presName="txShp" presStyleLbl="node1" presStyleIdx="2" presStyleCnt="6" custScaleX="150376" custLinFactNeighborX="0" custLinFactNeighborY="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B65B-378B-4852-AF4C-74513AE6DFB2}" type="pres">
      <dgm:prSet presAssocID="{578E38A5-60C0-49EB-98BC-C16B75CF88B2}" presName="spacing" presStyleCnt="0"/>
      <dgm:spPr/>
    </dgm:pt>
    <dgm:pt modelId="{724C4F51-7BC9-4AB1-BF57-F58A065A465A}" type="pres">
      <dgm:prSet presAssocID="{CF5C90A4-83F5-4933-B8D8-52D5D908D56F}" presName="composite" presStyleCnt="0"/>
      <dgm:spPr/>
    </dgm:pt>
    <dgm:pt modelId="{FB00A95A-FA94-4A1A-9359-3EB3791C88DB}" type="pres">
      <dgm:prSet presAssocID="{CF5C90A4-83F5-4933-B8D8-52D5D908D56F}" presName="imgShp" presStyleLbl="fgImgPlace1" presStyleIdx="3" presStyleCnt="6" custLinFactX="-92942" custLinFactNeighborX="-100000" custLinFactNeighborY="312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FC4989-98EB-44EE-BDF1-2B60667197C8}" type="pres">
      <dgm:prSet presAssocID="{CF5C90A4-83F5-4933-B8D8-52D5D908D56F}" presName="txShp" presStyleLbl="node1" presStyleIdx="3" presStyleCnt="6" custScaleX="150376" custLinFactNeighborX="0" custLinFactNeighborY="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91FC2-E90C-406C-947A-89A2C0B31A50}" type="pres">
      <dgm:prSet presAssocID="{980F1359-409C-44A3-86F3-5086A1DE7335}" presName="spacing" presStyleCnt="0"/>
      <dgm:spPr/>
    </dgm:pt>
    <dgm:pt modelId="{0D048677-22E1-4751-B4D8-F76DDB06F902}" type="pres">
      <dgm:prSet presAssocID="{77151BC7-9A1F-46DD-B5C3-96A1D1F5E293}" presName="composite" presStyleCnt="0"/>
      <dgm:spPr/>
    </dgm:pt>
    <dgm:pt modelId="{1DEB8C1B-5E96-470E-B530-00F1B6B2D56A}" type="pres">
      <dgm:prSet presAssocID="{77151BC7-9A1F-46DD-B5C3-96A1D1F5E293}" presName="imgShp" presStyleLbl="fgImgPlace1" presStyleIdx="4" presStyleCnt="6" custLinFactX="-92942" custLinFactNeighborX="-100000" custLinFactNeighborY="40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3EFDB39-98C7-48FC-BBA8-B11B6F2BCF97}" type="pres">
      <dgm:prSet presAssocID="{77151BC7-9A1F-46DD-B5C3-96A1D1F5E293}" presName="txShp" presStyleLbl="node1" presStyleIdx="4" presStyleCnt="6" custScaleX="150376" custLinFactNeighborX="3042" custLinFactNeighborY="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9E493-7802-4C68-8801-720F7E20A6FC}" type="pres">
      <dgm:prSet presAssocID="{37A05107-EDE7-44AE-B5E3-90642778EACC}" presName="spacing" presStyleCnt="0"/>
      <dgm:spPr/>
    </dgm:pt>
    <dgm:pt modelId="{C24C5159-BBCE-4B0F-819F-124CBBEAEF90}" type="pres">
      <dgm:prSet presAssocID="{F1654B67-5C29-4A7A-8855-04682B96D8E4}" presName="composite" presStyleCnt="0"/>
      <dgm:spPr/>
    </dgm:pt>
    <dgm:pt modelId="{8D1E49CD-642E-4AD9-A69E-B703A06811A1}" type="pres">
      <dgm:prSet presAssocID="{F1654B67-5C29-4A7A-8855-04682B96D8E4}" presName="imgShp" presStyleLbl="fgImgPlace1" presStyleIdx="5" presStyleCnt="6" custLinFactX="-92942" custLinFactNeighborX="-100000" custLinFactNeighborY="-885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FF15002-0654-4A84-AF08-980ADCE134F9}" type="pres">
      <dgm:prSet presAssocID="{F1654B67-5C29-4A7A-8855-04682B96D8E4}" presName="txShp" presStyleLbl="node1" presStyleIdx="5" presStyleCnt="6" custScaleX="150376" custScaleY="228663" custLinFactNeighborX="-13181" custLinFactNeighborY="-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02D79-7B2B-487B-9AB8-C04262FF088A}" srcId="{CADF2040-B8E2-457D-BCA8-1BB45EA5C7EC}" destId="{77151BC7-9A1F-46DD-B5C3-96A1D1F5E293}" srcOrd="4" destOrd="0" parTransId="{3765BE37-F069-4372-AAFD-47623945A03C}" sibTransId="{37A05107-EDE7-44AE-B5E3-90642778EACC}"/>
    <dgm:cxn modelId="{577F03C0-A6A8-4108-9AF3-F805C5B6B136}" type="presOf" srcId="{86721537-BD66-45C2-9A8F-41C1D1D2C56D}" destId="{AB1363BA-EFCA-439B-B181-33221DB96450}" srcOrd="0" destOrd="0" presId="urn:microsoft.com/office/officeart/2005/8/layout/vList3"/>
    <dgm:cxn modelId="{B158F400-E07C-4BAF-90D8-3E2AEE861E82}" srcId="{CADF2040-B8E2-457D-BCA8-1BB45EA5C7EC}" destId="{CF5C90A4-83F5-4933-B8D8-52D5D908D56F}" srcOrd="3" destOrd="0" parTransId="{3D553025-59D0-4681-BB42-0F518CE653AB}" sibTransId="{980F1359-409C-44A3-86F3-5086A1DE7335}"/>
    <dgm:cxn modelId="{15C00613-3C60-479E-AC97-AFB86378ACAC}" type="presOf" srcId="{F1654B67-5C29-4A7A-8855-04682B96D8E4}" destId="{3FF15002-0654-4A84-AF08-980ADCE134F9}" srcOrd="0" destOrd="0" presId="urn:microsoft.com/office/officeart/2005/8/layout/vList3"/>
    <dgm:cxn modelId="{CC38E2FF-6280-453D-9365-1F106B78C858}" type="presOf" srcId="{F1F0CD06-25BC-4D74-9606-BDEF8396F533}" destId="{00000856-E5DC-45EE-BD3B-2D95054B3C63}" srcOrd="0" destOrd="0" presId="urn:microsoft.com/office/officeart/2005/8/layout/vList3"/>
    <dgm:cxn modelId="{2330A0F0-8698-469A-BC39-07BBDDF5F9D6}" srcId="{CADF2040-B8E2-457D-BCA8-1BB45EA5C7EC}" destId="{F1654B67-5C29-4A7A-8855-04682B96D8E4}" srcOrd="5" destOrd="0" parTransId="{719CD3BA-6937-4C80-A874-7F7AE3CF82AF}" sibTransId="{60E663FE-C205-4E6B-95E0-2133ED8B5A6A}"/>
    <dgm:cxn modelId="{B0C042BC-36F5-4C94-AAC1-496934389C85}" srcId="{CADF2040-B8E2-457D-BCA8-1BB45EA5C7EC}" destId="{F1F0CD06-25BC-4D74-9606-BDEF8396F533}" srcOrd="2" destOrd="0" parTransId="{CB43AB1C-4687-419F-B68F-2416604D506D}" sibTransId="{578E38A5-60C0-49EB-98BC-C16B75CF88B2}"/>
    <dgm:cxn modelId="{A9F8F155-57DD-4667-AF28-E0263D50BF37}" srcId="{CADF2040-B8E2-457D-BCA8-1BB45EA5C7EC}" destId="{C30A1DAD-8F8F-4D52-A1E0-7C239DF77E82}" srcOrd="1" destOrd="0" parTransId="{FC842717-79C6-4AA2-AE8D-B47A06FBC8AB}" sibTransId="{FF9CB093-B01E-4A8D-A16F-A3BDB491869D}"/>
    <dgm:cxn modelId="{BEC5C486-BF9B-4660-9F2F-3E954219CBAE}" srcId="{CADF2040-B8E2-457D-BCA8-1BB45EA5C7EC}" destId="{86721537-BD66-45C2-9A8F-41C1D1D2C56D}" srcOrd="0" destOrd="0" parTransId="{DD14F156-AEFE-4E11-9A54-4774B8BF51E3}" sibTransId="{7FB03B96-3DAC-46C6-BC48-D09537DE6EBE}"/>
    <dgm:cxn modelId="{9A166B4D-1441-4B1B-8740-3352EE9E439A}" type="presOf" srcId="{C30A1DAD-8F8F-4D52-A1E0-7C239DF77E82}" destId="{421F8951-140C-41AF-9848-B8737AEC7634}" srcOrd="0" destOrd="0" presId="urn:microsoft.com/office/officeart/2005/8/layout/vList3"/>
    <dgm:cxn modelId="{2A2066E3-47AB-438D-ABC5-B1311BD5A283}" type="presOf" srcId="{CF5C90A4-83F5-4933-B8D8-52D5D908D56F}" destId="{EEFC4989-98EB-44EE-BDF1-2B60667197C8}" srcOrd="0" destOrd="0" presId="urn:microsoft.com/office/officeart/2005/8/layout/vList3"/>
    <dgm:cxn modelId="{8E73B696-007F-4EA3-B26A-E3BC407D4463}" type="presOf" srcId="{CADF2040-B8E2-457D-BCA8-1BB45EA5C7EC}" destId="{B26906E2-C37A-4E6B-B40F-39C00B15CF65}" srcOrd="0" destOrd="0" presId="urn:microsoft.com/office/officeart/2005/8/layout/vList3"/>
    <dgm:cxn modelId="{CE82D1BA-6F0C-482C-B910-8F4A742B41BB}" type="presOf" srcId="{77151BC7-9A1F-46DD-B5C3-96A1D1F5E293}" destId="{03EFDB39-98C7-48FC-BBA8-B11B6F2BCF97}" srcOrd="0" destOrd="0" presId="urn:microsoft.com/office/officeart/2005/8/layout/vList3"/>
    <dgm:cxn modelId="{10B189BB-50A7-4169-9D93-D326AF7609BD}" type="presParOf" srcId="{B26906E2-C37A-4E6B-B40F-39C00B15CF65}" destId="{3F88EBB5-B8B5-4F44-B783-27C24E25060E}" srcOrd="0" destOrd="0" presId="urn:microsoft.com/office/officeart/2005/8/layout/vList3"/>
    <dgm:cxn modelId="{EEC72CA0-1F19-421C-BEFF-EC5B80467F5B}" type="presParOf" srcId="{3F88EBB5-B8B5-4F44-B783-27C24E25060E}" destId="{35F3D721-9514-4C89-943E-B7DB7C1A09E7}" srcOrd="0" destOrd="0" presId="urn:microsoft.com/office/officeart/2005/8/layout/vList3"/>
    <dgm:cxn modelId="{E9CD89B0-968C-4014-86BC-C478BA9821DA}" type="presParOf" srcId="{3F88EBB5-B8B5-4F44-B783-27C24E25060E}" destId="{AB1363BA-EFCA-439B-B181-33221DB96450}" srcOrd="1" destOrd="0" presId="urn:microsoft.com/office/officeart/2005/8/layout/vList3"/>
    <dgm:cxn modelId="{ED8CEA6D-D36E-45BF-960C-F65EBEAF8C8F}" type="presParOf" srcId="{B26906E2-C37A-4E6B-B40F-39C00B15CF65}" destId="{3196D025-1509-498B-A3DB-FF15B9574AF8}" srcOrd="1" destOrd="0" presId="urn:microsoft.com/office/officeart/2005/8/layout/vList3"/>
    <dgm:cxn modelId="{56AE1BD1-7D33-440D-B9B8-0F238452C709}" type="presParOf" srcId="{B26906E2-C37A-4E6B-B40F-39C00B15CF65}" destId="{89944FDE-CFF3-400C-9B76-5830CB40E30B}" srcOrd="2" destOrd="0" presId="urn:microsoft.com/office/officeart/2005/8/layout/vList3"/>
    <dgm:cxn modelId="{E35AFDB6-7C38-48FC-8241-7BF34E99A83B}" type="presParOf" srcId="{89944FDE-CFF3-400C-9B76-5830CB40E30B}" destId="{4CAA8893-0EF0-4AD5-AA4C-BAEC510A1648}" srcOrd="0" destOrd="0" presId="urn:microsoft.com/office/officeart/2005/8/layout/vList3"/>
    <dgm:cxn modelId="{5C2196F2-20E8-4E05-8D1E-28408E289108}" type="presParOf" srcId="{89944FDE-CFF3-400C-9B76-5830CB40E30B}" destId="{421F8951-140C-41AF-9848-B8737AEC7634}" srcOrd="1" destOrd="0" presId="urn:microsoft.com/office/officeart/2005/8/layout/vList3"/>
    <dgm:cxn modelId="{E4F85C90-CE32-4237-A15D-8E757C0201C3}" type="presParOf" srcId="{B26906E2-C37A-4E6B-B40F-39C00B15CF65}" destId="{AE4C317C-8A6C-461C-B554-3BE5052D4970}" srcOrd="3" destOrd="0" presId="urn:microsoft.com/office/officeart/2005/8/layout/vList3"/>
    <dgm:cxn modelId="{670802D8-C31A-4689-A2CF-B67265F925D6}" type="presParOf" srcId="{B26906E2-C37A-4E6B-B40F-39C00B15CF65}" destId="{CDB2541A-7D8E-4689-9C1C-85002960D3C1}" srcOrd="4" destOrd="0" presId="urn:microsoft.com/office/officeart/2005/8/layout/vList3"/>
    <dgm:cxn modelId="{1605EAD6-91F4-482B-8CD0-D5D55470E4F0}" type="presParOf" srcId="{CDB2541A-7D8E-4689-9C1C-85002960D3C1}" destId="{71037B9A-D2D9-4E82-9155-6C99E2035404}" srcOrd="0" destOrd="0" presId="urn:microsoft.com/office/officeart/2005/8/layout/vList3"/>
    <dgm:cxn modelId="{C714B5C8-E0F9-42BA-8829-046CE66B3565}" type="presParOf" srcId="{CDB2541A-7D8E-4689-9C1C-85002960D3C1}" destId="{00000856-E5DC-45EE-BD3B-2D95054B3C63}" srcOrd="1" destOrd="0" presId="urn:microsoft.com/office/officeart/2005/8/layout/vList3"/>
    <dgm:cxn modelId="{4B769E0F-F48E-4D33-A3BA-BAF58AA8B0BE}" type="presParOf" srcId="{B26906E2-C37A-4E6B-B40F-39C00B15CF65}" destId="{4144B65B-378B-4852-AF4C-74513AE6DFB2}" srcOrd="5" destOrd="0" presId="urn:microsoft.com/office/officeart/2005/8/layout/vList3"/>
    <dgm:cxn modelId="{39C9E309-930A-450A-AB4E-42B029A5B2BD}" type="presParOf" srcId="{B26906E2-C37A-4E6B-B40F-39C00B15CF65}" destId="{724C4F51-7BC9-4AB1-BF57-F58A065A465A}" srcOrd="6" destOrd="0" presId="urn:microsoft.com/office/officeart/2005/8/layout/vList3"/>
    <dgm:cxn modelId="{AF47985B-035A-43EF-AE6E-A38F39DCD8E5}" type="presParOf" srcId="{724C4F51-7BC9-4AB1-BF57-F58A065A465A}" destId="{FB00A95A-FA94-4A1A-9359-3EB3791C88DB}" srcOrd="0" destOrd="0" presId="urn:microsoft.com/office/officeart/2005/8/layout/vList3"/>
    <dgm:cxn modelId="{DF002822-3C08-49F2-B5AB-620D4FFE71F1}" type="presParOf" srcId="{724C4F51-7BC9-4AB1-BF57-F58A065A465A}" destId="{EEFC4989-98EB-44EE-BDF1-2B60667197C8}" srcOrd="1" destOrd="0" presId="urn:microsoft.com/office/officeart/2005/8/layout/vList3"/>
    <dgm:cxn modelId="{9035C7D0-EBE9-48DD-BBC9-DCC925816F4A}" type="presParOf" srcId="{B26906E2-C37A-4E6B-B40F-39C00B15CF65}" destId="{EA691FC2-E90C-406C-947A-89A2C0B31A50}" srcOrd="7" destOrd="0" presId="urn:microsoft.com/office/officeart/2005/8/layout/vList3"/>
    <dgm:cxn modelId="{6B194F09-D872-41C3-B10E-7674E39DB794}" type="presParOf" srcId="{B26906E2-C37A-4E6B-B40F-39C00B15CF65}" destId="{0D048677-22E1-4751-B4D8-F76DDB06F902}" srcOrd="8" destOrd="0" presId="urn:microsoft.com/office/officeart/2005/8/layout/vList3"/>
    <dgm:cxn modelId="{0309A152-CC45-4F89-B232-E8028E620C28}" type="presParOf" srcId="{0D048677-22E1-4751-B4D8-F76DDB06F902}" destId="{1DEB8C1B-5E96-470E-B530-00F1B6B2D56A}" srcOrd="0" destOrd="0" presId="urn:microsoft.com/office/officeart/2005/8/layout/vList3"/>
    <dgm:cxn modelId="{A573303E-ACA4-4707-8F59-781090835913}" type="presParOf" srcId="{0D048677-22E1-4751-B4D8-F76DDB06F902}" destId="{03EFDB39-98C7-48FC-BBA8-B11B6F2BCF97}" srcOrd="1" destOrd="0" presId="urn:microsoft.com/office/officeart/2005/8/layout/vList3"/>
    <dgm:cxn modelId="{FD849AB6-96C8-4CEB-B7F3-5FFF511AB949}" type="presParOf" srcId="{B26906E2-C37A-4E6B-B40F-39C00B15CF65}" destId="{BF79E493-7802-4C68-8801-720F7E20A6FC}" srcOrd="9" destOrd="0" presId="urn:microsoft.com/office/officeart/2005/8/layout/vList3"/>
    <dgm:cxn modelId="{BA2DAB5F-6650-48E6-8465-5D2A943BB6E4}" type="presParOf" srcId="{B26906E2-C37A-4E6B-B40F-39C00B15CF65}" destId="{C24C5159-BBCE-4B0F-819F-124CBBEAEF90}" srcOrd="10" destOrd="0" presId="urn:microsoft.com/office/officeart/2005/8/layout/vList3"/>
    <dgm:cxn modelId="{C04D0E0C-9A9D-40BB-ADC9-1C7D1F2B0937}" type="presParOf" srcId="{C24C5159-BBCE-4B0F-819F-124CBBEAEF90}" destId="{8D1E49CD-642E-4AD9-A69E-B703A06811A1}" srcOrd="0" destOrd="0" presId="urn:microsoft.com/office/officeart/2005/8/layout/vList3"/>
    <dgm:cxn modelId="{46109C05-65D0-4731-879C-E07F3FBB18A6}" type="presParOf" srcId="{C24C5159-BBCE-4B0F-819F-124CBBEAEF90}" destId="{3FF15002-0654-4A84-AF08-980ADCE134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D18DB-D5CC-4F0A-AFAA-072DDCF6DB2A}">
      <dsp:nvSpPr>
        <dsp:cNvPr id="0" name=""/>
        <dsp:cNvSpPr/>
      </dsp:nvSpPr>
      <dsp:spPr>
        <a:xfrm rot="5400000">
          <a:off x="-273386" y="921458"/>
          <a:ext cx="1822573" cy="127580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73386" y="921458"/>
        <a:ext cx="1822573" cy="1275801"/>
      </dsp:txXfrm>
    </dsp:sp>
    <dsp:sp modelId="{27570E6D-F2D7-414D-AAE4-89E54A352895}">
      <dsp:nvSpPr>
        <dsp:cNvPr id="0" name=""/>
        <dsp:cNvSpPr/>
      </dsp:nvSpPr>
      <dsp:spPr>
        <a:xfrm rot="5400000">
          <a:off x="3898943" y="-2506979"/>
          <a:ext cx="2262890" cy="750917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сегодняшний день актуальна проблема сочетаемости коррекционной и </a:t>
          </a:r>
          <a:r>
            <a:rPr kumimoji="0" lang="ru-RU" sz="2400" b="0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общеразвивающей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программы с целью построения комплексной коррекционно-развивающей модели, в которой определено взаимодействие всех участников образовательного процесса в достижении целей и задач образовательной программы детского сада.</a:t>
          </a:r>
          <a:endParaRPr lang="ru-RU" sz="2400" kern="1200" dirty="0"/>
        </a:p>
      </dsp:txBody>
      <dsp:txXfrm rot="5400000">
        <a:off x="3898943" y="-2506979"/>
        <a:ext cx="2262890" cy="7509174"/>
      </dsp:txXfrm>
    </dsp:sp>
    <dsp:sp modelId="{87C846E2-8BC0-4CC3-9EE1-797DC640844F}">
      <dsp:nvSpPr>
        <dsp:cNvPr id="0" name=""/>
        <dsp:cNvSpPr/>
      </dsp:nvSpPr>
      <dsp:spPr>
        <a:xfrm rot="5400000">
          <a:off x="-273386" y="2865668"/>
          <a:ext cx="1822573" cy="127580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73386" y="2865668"/>
        <a:ext cx="1822573" cy="1275801"/>
      </dsp:txXfrm>
    </dsp:sp>
    <dsp:sp modelId="{B70B01BB-641D-4CE7-868E-D256D7AB14E7}">
      <dsp:nvSpPr>
        <dsp:cNvPr id="0" name=""/>
        <dsp:cNvSpPr/>
      </dsp:nvSpPr>
      <dsp:spPr>
        <a:xfrm rot="5400000">
          <a:off x="4191302" y="-339250"/>
          <a:ext cx="1678171" cy="750917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Решение данной проблемы возможно через создание рабочей программы, интегрирующей содержание комплексной общеобразовательной и коррекционных программ.</a:t>
          </a:r>
          <a:endParaRPr lang="ru-RU" sz="2400" kern="1200" dirty="0"/>
        </a:p>
      </dsp:txBody>
      <dsp:txXfrm rot="5400000">
        <a:off x="4191302" y="-339250"/>
        <a:ext cx="1678171" cy="7509174"/>
      </dsp:txXfrm>
    </dsp:sp>
    <dsp:sp modelId="{16592FD9-F2B4-4FDF-917F-EDC981DAADD8}">
      <dsp:nvSpPr>
        <dsp:cNvPr id="0" name=""/>
        <dsp:cNvSpPr/>
      </dsp:nvSpPr>
      <dsp:spPr>
        <a:xfrm rot="5400000">
          <a:off x="-273386" y="4737876"/>
          <a:ext cx="1822573" cy="127580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73386" y="4737876"/>
        <a:ext cx="1822573" cy="1275801"/>
      </dsp:txXfrm>
    </dsp:sp>
    <dsp:sp modelId="{3023A301-3181-43ED-83E0-C76FD3C9E1E0}">
      <dsp:nvSpPr>
        <dsp:cNvPr id="0" name=""/>
        <dsp:cNvSpPr/>
      </dsp:nvSpPr>
      <dsp:spPr>
        <a:xfrm rot="5400000">
          <a:off x="4210559" y="1529733"/>
          <a:ext cx="1639658" cy="750917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основе этого логопедической службой ГБДОУ № 102 была разработана вариативная рабочая программа коррекционно-развивающей работы с детьми старшей и подготовительной логопедической группы.</a:t>
          </a:r>
          <a:endParaRPr lang="ru-RU" sz="2400" kern="1200" dirty="0"/>
        </a:p>
      </dsp:txBody>
      <dsp:txXfrm rot="5400000">
        <a:off x="4210559" y="1529733"/>
        <a:ext cx="1639658" cy="75091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69A2E-2E86-49EB-AE31-44956C8584E5}">
      <dsp:nvSpPr>
        <dsp:cNvPr id="0" name=""/>
        <dsp:cNvSpPr/>
      </dsp:nvSpPr>
      <dsp:spPr>
        <a:xfrm>
          <a:off x="0" y="1293517"/>
          <a:ext cx="8352928" cy="153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A467C9-1458-44CB-9CDA-A8D45CA56FFF}">
      <dsp:nvSpPr>
        <dsp:cNvPr id="0" name=""/>
        <dsp:cNvSpPr/>
      </dsp:nvSpPr>
      <dsp:spPr>
        <a:xfrm>
          <a:off x="0" y="250864"/>
          <a:ext cx="7953219" cy="21911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обеспечение оптимальных условий для полноценного проживания ребёнком дошкольного детства, формирования основ базовой культуры личности, воспитания и обучения в соответствии с его возрастными и индивидуальными особенностями;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0864"/>
        <a:ext cx="7953219" cy="2191170"/>
      </dsp:txXfrm>
    </dsp:sp>
    <dsp:sp modelId="{49CAD3E8-C4C8-4748-94ED-337BBEE301C8}">
      <dsp:nvSpPr>
        <dsp:cNvPr id="0" name=""/>
        <dsp:cNvSpPr/>
      </dsp:nvSpPr>
      <dsp:spPr>
        <a:xfrm>
          <a:off x="0" y="4436756"/>
          <a:ext cx="8352928" cy="153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230580-1C8E-40DB-A0F6-976FEEE7A200}">
      <dsp:nvSpPr>
        <dsp:cNvPr id="0" name=""/>
        <dsp:cNvSpPr/>
      </dsp:nvSpPr>
      <dsp:spPr>
        <a:xfrm>
          <a:off x="0" y="3456390"/>
          <a:ext cx="7953219" cy="21769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проведение коррекционно-развивающей работы с детьми с общим недоразвитием речи и фонетико-фонематическим недоразвитием речи (группы компенсирующей направленности для детей с нарушениями речи).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6390"/>
        <a:ext cx="7953219" cy="21769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C79CA0-5F49-411A-9C13-431CE89AFC7A}">
      <dsp:nvSpPr>
        <dsp:cNvPr id="0" name=""/>
        <dsp:cNvSpPr/>
      </dsp:nvSpPr>
      <dsp:spPr>
        <a:xfrm>
          <a:off x="2843796" y="2852941"/>
          <a:ext cx="3527730" cy="2434012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alpha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РАБОЧАЯ ПРОГРАММА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3796" y="2852941"/>
        <a:ext cx="3527730" cy="2434012"/>
      </dsp:txXfrm>
    </dsp:sp>
    <dsp:sp modelId="{B52F0D33-F615-4EA2-929C-4EF47058E49F}">
      <dsp:nvSpPr>
        <dsp:cNvPr id="0" name=""/>
        <dsp:cNvSpPr/>
      </dsp:nvSpPr>
      <dsp:spPr>
        <a:xfrm rot="8374825">
          <a:off x="2220831" y="5116469"/>
          <a:ext cx="1686198" cy="6981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F7221-47CE-4E97-9A15-AF282F04118E}">
      <dsp:nvSpPr>
        <dsp:cNvPr id="0" name=""/>
        <dsp:cNvSpPr/>
      </dsp:nvSpPr>
      <dsp:spPr>
        <a:xfrm>
          <a:off x="-15" y="4653136"/>
          <a:ext cx="2829004" cy="2083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Комплексная  примерная общеобразовательная программа ДО  «От рождения до школы» под ред.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Н.Е.Вераксы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Т.С.Комаровой, М.А.Васильевой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" y="4653136"/>
        <a:ext cx="2829004" cy="2083611"/>
      </dsp:txXfrm>
    </dsp:sp>
    <dsp:sp modelId="{AD840A86-A4F0-408D-A22E-E6E3A898D6DF}">
      <dsp:nvSpPr>
        <dsp:cNvPr id="0" name=""/>
        <dsp:cNvSpPr/>
      </dsp:nvSpPr>
      <dsp:spPr>
        <a:xfrm rot="12323384">
          <a:off x="2689093" y="2975326"/>
          <a:ext cx="748967" cy="7905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68739"/>
                <a:satOff val="-14547"/>
                <a:lumOff val="9856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-168739"/>
                <a:satOff val="-14547"/>
                <a:lumOff val="9856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-168739"/>
                <a:satOff val="-14547"/>
                <a:lumOff val="985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A17683-0D0D-4A6D-A660-F2D0D37C29DF}">
      <dsp:nvSpPr>
        <dsp:cNvPr id="0" name=""/>
        <dsp:cNvSpPr/>
      </dsp:nvSpPr>
      <dsp:spPr>
        <a:xfrm>
          <a:off x="13" y="2312883"/>
          <a:ext cx="2841213" cy="2182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-800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Основная образовательная программа ГБДОУ детского сада № 102 Невского района Санкт-Петербурга.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" y="2312883"/>
        <a:ext cx="2841213" cy="2182364"/>
      </dsp:txXfrm>
    </dsp:sp>
    <dsp:sp modelId="{7A639315-0277-49EB-BE9A-0FCC7C4EF5F8}">
      <dsp:nvSpPr>
        <dsp:cNvPr id="0" name=""/>
        <dsp:cNvSpPr/>
      </dsp:nvSpPr>
      <dsp:spPr>
        <a:xfrm rot="14657216">
          <a:off x="3252933" y="2112184"/>
          <a:ext cx="1192014" cy="6981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337478"/>
                <a:satOff val="-29093"/>
                <a:lumOff val="19712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-337478"/>
                <a:satOff val="-29093"/>
                <a:lumOff val="19712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-337478"/>
                <a:satOff val="-29093"/>
                <a:lumOff val="1971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B807DF-1445-43C2-BAAF-120959F93E4F}">
      <dsp:nvSpPr>
        <dsp:cNvPr id="0" name=""/>
        <dsp:cNvSpPr/>
      </dsp:nvSpPr>
      <dsp:spPr>
        <a:xfrm>
          <a:off x="1691690" y="0"/>
          <a:ext cx="2911036" cy="2074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-1600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Филичева Т.Б., Чиркина Г.В. Программа логопедической работы по преодолению фонетико-фонематического недоразвития у детей.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1690" y="0"/>
        <a:ext cx="2911036" cy="2074241"/>
      </dsp:txXfrm>
    </dsp:sp>
    <dsp:sp modelId="{CEA0D1CF-85CB-4F82-9895-90BB96624EDB}">
      <dsp:nvSpPr>
        <dsp:cNvPr id="0" name=""/>
        <dsp:cNvSpPr/>
      </dsp:nvSpPr>
      <dsp:spPr>
        <a:xfrm rot="17673807">
          <a:off x="4882916" y="2067479"/>
          <a:ext cx="1254825" cy="6981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506217"/>
                <a:satOff val="-43640"/>
                <a:lumOff val="29569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-506217"/>
                <a:satOff val="-43640"/>
                <a:lumOff val="29569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-506217"/>
                <a:satOff val="-43640"/>
                <a:lumOff val="2956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A7FE1E-6FB6-4907-BFFD-BEC554449434}">
      <dsp:nvSpPr>
        <dsp:cNvPr id="0" name=""/>
        <dsp:cNvSpPr/>
      </dsp:nvSpPr>
      <dsp:spPr>
        <a:xfrm>
          <a:off x="4932034" y="13148"/>
          <a:ext cx="2826655" cy="202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-2400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Филичева Т.Б., Чиркина Г.В. Подготовка к школе детей с общим недоразвитием речи в условиях специального детского сада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2034" y="13148"/>
        <a:ext cx="2826655" cy="2021716"/>
      </dsp:txXfrm>
    </dsp:sp>
    <dsp:sp modelId="{1F558249-A007-4554-858A-10E85E8B27F3}">
      <dsp:nvSpPr>
        <dsp:cNvPr id="0" name=""/>
        <dsp:cNvSpPr/>
      </dsp:nvSpPr>
      <dsp:spPr>
        <a:xfrm rot="19656356">
          <a:off x="5701585" y="3024236"/>
          <a:ext cx="842267" cy="6981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674956"/>
                <a:satOff val="-58186"/>
                <a:lumOff val="39425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-674956"/>
                <a:satOff val="-58186"/>
                <a:lumOff val="39425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-674956"/>
                <a:satOff val="-58186"/>
                <a:lumOff val="3942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037A1A-094F-4D2F-B205-7F9270CA1603}">
      <dsp:nvSpPr>
        <dsp:cNvPr id="0" name=""/>
        <dsp:cNvSpPr/>
      </dsp:nvSpPr>
      <dsp:spPr>
        <a:xfrm>
          <a:off x="6367311" y="2276868"/>
          <a:ext cx="2776688" cy="2182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-3200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Адаптированная примерная основная образовательная программа для дошкольников с тяжелыми нарушениями речи,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Баряева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Л.Б.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7311" y="2276868"/>
        <a:ext cx="2776688" cy="2182337"/>
      </dsp:txXfrm>
    </dsp:sp>
    <dsp:sp modelId="{38A2DB36-41BB-4E29-A720-AA5B4A0F0B88}">
      <dsp:nvSpPr>
        <dsp:cNvPr id="0" name=""/>
        <dsp:cNvSpPr/>
      </dsp:nvSpPr>
      <dsp:spPr>
        <a:xfrm rot="2432125">
          <a:off x="5289857" y="4994754"/>
          <a:ext cx="1309061" cy="6981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843695"/>
                <a:satOff val="-72733"/>
                <a:lumOff val="49281"/>
                <a:alphaOff val="0"/>
                <a:tint val="30000"/>
                <a:satMod val="250000"/>
              </a:schemeClr>
            </a:gs>
            <a:gs pos="72000">
              <a:schemeClr val="accent5">
                <a:shade val="90000"/>
                <a:hueOff val="-843695"/>
                <a:satOff val="-72733"/>
                <a:lumOff val="49281"/>
                <a:alphaOff val="0"/>
                <a:tint val="75000"/>
                <a:satMod val="210000"/>
              </a:schemeClr>
            </a:gs>
            <a:gs pos="100000">
              <a:schemeClr val="accent5">
                <a:shade val="90000"/>
                <a:hueOff val="-843695"/>
                <a:satOff val="-72733"/>
                <a:lumOff val="4928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5542C1-43A9-4347-855E-50DBFFBCBB91}">
      <dsp:nvSpPr>
        <dsp:cNvPr id="0" name=""/>
        <dsp:cNvSpPr/>
      </dsp:nvSpPr>
      <dsp:spPr>
        <a:xfrm>
          <a:off x="6300179" y="4602999"/>
          <a:ext cx="2843819" cy="2138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5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Нищева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Н.В. Примерная программа коррекционно-развивающей работы в логопедической группе детского сада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 ОНР 4-7 лет.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0179" y="4602999"/>
        <a:ext cx="2843819" cy="21383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6B7FB4-FA79-4630-B59C-749A08404053}">
      <dsp:nvSpPr>
        <dsp:cNvPr id="0" name=""/>
        <dsp:cNvSpPr/>
      </dsp:nvSpPr>
      <dsp:spPr>
        <a:xfrm rot="10800000">
          <a:off x="-1" y="0"/>
          <a:ext cx="8964491" cy="45453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9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Цель данной Программы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построение системы коррекционно-развивающей работы в логопедических группах для детей с ТНР в возрасте от 5 до 7 лет, предусматривающей полное взаимодействие и преемственность действий всех специалистов дошкольного образовательного учреждения и родителей дошкольников. Комплексность педагогического воздействия направлена на выравнивание речевого и психофизического развития детей и обеспечивает их всестороннее гармоничное развитие.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0"/>
        <a:ext cx="8964491" cy="4545378"/>
      </dsp:txXfrm>
    </dsp:sp>
    <dsp:sp modelId="{AA120345-0709-4B47-8729-BD1D5F1B021B}">
      <dsp:nvSpPr>
        <dsp:cNvPr id="0" name=""/>
        <dsp:cNvSpPr/>
      </dsp:nvSpPr>
      <dsp:spPr>
        <a:xfrm>
          <a:off x="0" y="845556"/>
          <a:ext cx="2561095" cy="25275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3F6FD-E909-4BAB-B410-B8EC1909215C}">
      <dsp:nvSpPr>
        <dsp:cNvPr id="0" name=""/>
        <dsp:cNvSpPr/>
      </dsp:nvSpPr>
      <dsp:spPr>
        <a:xfrm>
          <a:off x="0" y="859623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8F3A1-4482-4970-86BC-906DCF60C62D}">
      <dsp:nvSpPr>
        <dsp:cNvPr id="0" name=""/>
        <dsp:cNvSpPr/>
      </dsp:nvSpPr>
      <dsp:spPr>
        <a:xfrm>
          <a:off x="0" y="288032"/>
          <a:ext cx="8706436" cy="76355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принцип индивидуализации, учета возможностей, особенностей развития и потребностей каждого ребенка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8032"/>
        <a:ext cx="8706436" cy="763553"/>
      </dsp:txXfrm>
    </dsp:sp>
    <dsp:sp modelId="{31ABC3D4-E34E-4062-AB2F-9E47622CE3DC}">
      <dsp:nvSpPr>
        <dsp:cNvPr id="0" name=""/>
        <dsp:cNvSpPr/>
      </dsp:nvSpPr>
      <dsp:spPr>
        <a:xfrm>
          <a:off x="0" y="1692152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03"/>
              <a:satOff val="-2742"/>
              <a:lumOff val="4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02792-4BBC-43D0-8CD4-020A21FE782C}">
      <dsp:nvSpPr>
        <dsp:cNvPr id="0" name=""/>
        <dsp:cNvSpPr/>
      </dsp:nvSpPr>
      <dsp:spPr>
        <a:xfrm>
          <a:off x="0" y="1156082"/>
          <a:ext cx="8681815" cy="737488"/>
        </a:xfrm>
        <a:prstGeom prst="roundRect">
          <a:avLst/>
        </a:prstGeom>
        <a:solidFill>
          <a:schemeClr val="accent3">
            <a:shade val="80000"/>
            <a:hueOff val="2103"/>
            <a:satOff val="-2742"/>
            <a:lumOff val="4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принцип признания каждого ребенка полноправным участником образовательного процесса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56082"/>
        <a:ext cx="8681815" cy="737488"/>
      </dsp:txXfrm>
    </dsp:sp>
    <dsp:sp modelId="{7E7D8A43-5C84-4972-9DA4-F735E7248AA0}">
      <dsp:nvSpPr>
        <dsp:cNvPr id="0" name=""/>
        <dsp:cNvSpPr/>
      </dsp:nvSpPr>
      <dsp:spPr>
        <a:xfrm>
          <a:off x="0" y="2340869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4206"/>
              <a:satOff val="-5484"/>
              <a:lumOff val="8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07DF2-C149-4FEE-BB46-BDE9316DAD02}">
      <dsp:nvSpPr>
        <dsp:cNvPr id="0" name=""/>
        <dsp:cNvSpPr/>
      </dsp:nvSpPr>
      <dsp:spPr>
        <a:xfrm>
          <a:off x="0" y="2016224"/>
          <a:ext cx="8706436" cy="553677"/>
        </a:xfrm>
        <a:prstGeom prst="roundRect">
          <a:avLst/>
        </a:prstGeom>
        <a:solidFill>
          <a:schemeClr val="accent3">
            <a:shade val="80000"/>
            <a:hueOff val="4206"/>
            <a:satOff val="-5484"/>
            <a:lumOff val="8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принцип поддержки детской инициативы и формирования познавательных интересов каждого 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ребенка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16224"/>
        <a:ext cx="8706436" cy="553677"/>
      </dsp:txXfrm>
    </dsp:sp>
    <dsp:sp modelId="{60357A12-4456-494A-9FB9-1883EFED39F9}">
      <dsp:nvSpPr>
        <dsp:cNvPr id="0" name=""/>
        <dsp:cNvSpPr/>
      </dsp:nvSpPr>
      <dsp:spPr>
        <a:xfrm>
          <a:off x="0" y="2909792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309"/>
              <a:satOff val="-8226"/>
              <a:lumOff val="12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9EB31-96B4-4648-9417-65652B57BAA8}">
      <dsp:nvSpPr>
        <dsp:cNvPr id="0" name=""/>
        <dsp:cNvSpPr/>
      </dsp:nvSpPr>
      <dsp:spPr>
        <a:xfrm>
          <a:off x="0" y="2664296"/>
          <a:ext cx="8706436" cy="473882"/>
        </a:xfrm>
        <a:prstGeom prst="roundRect">
          <a:avLst/>
        </a:prstGeom>
        <a:solidFill>
          <a:schemeClr val="accent3">
            <a:shade val="80000"/>
            <a:hueOff val="6309"/>
            <a:satOff val="-8226"/>
            <a:lumOff val="12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принцип интеграции усилий 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специалистов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4296"/>
        <a:ext cx="8706436" cy="473882"/>
      </dsp:txXfrm>
    </dsp:sp>
    <dsp:sp modelId="{59F92813-4B86-481E-A098-75964304D01E}">
      <dsp:nvSpPr>
        <dsp:cNvPr id="0" name=""/>
        <dsp:cNvSpPr/>
      </dsp:nvSpPr>
      <dsp:spPr>
        <a:xfrm>
          <a:off x="0" y="3888423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8412"/>
              <a:satOff val="-10969"/>
              <a:lumOff val="17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C7FB-BC8D-4479-8181-530E901ADDDD}">
      <dsp:nvSpPr>
        <dsp:cNvPr id="0" name=""/>
        <dsp:cNvSpPr/>
      </dsp:nvSpPr>
      <dsp:spPr>
        <a:xfrm>
          <a:off x="0" y="3240360"/>
          <a:ext cx="8771443" cy="883591"/>
        </a:xfrm>
        <a:prstGeom prst="roundRect">
          <a:avLst/>
        </a:prstGeom>
        <a:solidFill>
          <a:schemeClr val="accent3">
            <a:shade val="80000"/>
            <a:hueOff val="8412"/>
            <a:satOff val="-10969"/>
            <a:lumOff val="170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принцип конкретности и доступности учебного материала, соответствия требований,  методов, приемов и условия образования индивидуальным и возрастным  особенностям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детей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40360"/>
        <a:ext cx="8771443" cy="883591"/>
      </dsp:txXfrm>
    </dsp:sp>
    <dsp:sp modelId="{601029D4-24EE-41EB-AF0D-AB63EC9A0774}">
      <dsp:nvSpPr>
        <dsp:cNvPr id="0" name=""/>
        <dsp:cNvSpPr/>
      </dsp:nvSpPr>
      <dsp:spPr>
        <a:xfrm>
          <a:off x="0" y="4405411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515"/>
              <a:satOff val="-13711"/>
              <a:lumOff val="2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27A5-6B64-4C65-AFAB-621A04F4E970}">
      <dsp:nvSpPr>
        <dsp:cNvPr id="0" name=""/>
        <dsp:cNvSpPr/>
      </dsp:nvSpPr>
      <dsp:spPr>
        <a:xfrm>
          <a:off x="0" y="4248472"/>
          <a:ext cx="8706436" cy="421947"/>
        </a:xfrm>
        <a:prstGeom prst="roundRect">
          <a:avLst/>
        </a:prstGeom>
        <a:solidFill>
          <a:schemeClr val="accent3">
            <a:shade val="80000"/>
            <a:hueOff val="10515"/>
            <a:satOff val="-13711"/>
            <a:lumOff val="21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принцип систематичности и взаимосвязи учебного материала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48472"/>
        <a:ext cx="8706436" cy="421947"/>
      </dsp:txXfrm>
    </dsp:sp>
    <dsp:sp modelId="{E1F1C6E2-7D60-4970-8BE1-3B43AD656928}">
      <dsp:nvSpPr>
        <dsp:cNvPr id="0" name=""/>
        <dsp:cNvSpPr/>
      </dsp:nvSpPr>
      <dsp:spPr>
        <a:xfrm>
          <a:off x="0" y="5099028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619"/>
              <a:satOff val="-16453"/>
              <a:lumOff val="25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044FF-F180-4663-99A1-6CA4216E8FF6}">
      <dsp:nvSpPr>
        <dsp:cNvPr id="0" name=""/>
        <dsp:cNvSpPr/>
      </dsp:nvSpPr>
      <dsp:spPr>
        <a:xfrm>
          <a:off x="0" y="4752528"/>
          <a:ext cx="8698441" cy="598577"/>
        </a:xfrm>
        <a:prstGeom prst="roundRect">
          <a:avLst/>
        </a:prstGeom>
        <a:solidFill>
          <a:schemeClr val="accent3">
            <a:shade val="80000"/>
            <a:hueOff val="12619"/>
            <a:satOff val="-16453"/>
            <a:lumOff val="255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принцип постепенности подачи учебного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материала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52528"/>
        <a:ext cx="8698441" cy="598577"/>
      </dsp:txXfrm>
    </dsp:sp>
    <dsp:sp modelId="{1A478CB8-9668-49E3-9570-3922AF18D296}">
      <dsp:nvSpPr>
        <dsp:cNvPr id="0" name=""/>
        <dsp:cNvSpPr/>
      </dsp:nvSpPr>
      <dsp:spPr>
        <a:xfrm>
          <a:off x="0" y="6045498"/>
          <a:ext cx="9144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722"/>
              <a:satOff val="-19195"/>
              <a:lumOff val="29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5C3EB-2777-40C7-B4AF-ECBB8467EEFD}">
      <dsp:nvSpPr>
        <dsp:cNvPr id="0" name=""/>
        <dsp:cNvSpPr/>
      </dsp:nvSpPr>
      <dsp:spPr>
        <a:xfrm>
          <a:off x="0" y="5529897"/>
          <a:ext cx="8681752" cy="851430"/>
        </a:xfrm>
        <a:prstGeom prst="roundRect">
          <a:avLst/>
        </a:prstGeom>
        <a:solidFill>
          <a:schemeClr val="accent3">
            <a:shade val="80000"/>
            <a:hueOff val="14722"/>
            <a:satOff val="-19195"/>
            <a:lumOff val="29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принцип концентрического наращивания информации в каждой из последующих возрастных групп во всех пяти образовательных областях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29897"/>
        <a:ext cx="8681752" cy="851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3FE6B-8C36-4E14-BE94-72C9EA01CCC2}">
      <dsp:nvSpPr>
        <dsp:cNvPr id="0" name=""/>
        <dsp:cNvSpPr/>
      </dsp:nvSpPr>
      <dsp:spPr>
        <a:xfrm>
          <a:off x="1671100" y="653"/>
          <a:ext cx="4002614" cy="2141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shade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Взаимосвязь работы логопеда и воспитателей, работа в команде</a:t>
          </a:r>
          <a:endParaRPr lang="ru-RU" sz="2800" kern="1200" dirty="0"/>
        </a:p>
      </dsp:txBody>
      <dsp:txXfrm>
        <a:off x="1671100" y="653"/>
        <a:ext cx="4002614" cy="2141867"/>
      </dsp:txXfrm>
    </dsp:sp>
    <dsp:sp modelId="{0010B324-B98C-482A-9995-0823FB174842}">
      <dsp:nvSpPr>
        <dsp:cNvPr id="0" name=""/>
        <dsp:cNvSpPr/>
      </dsp:nvSpPr>
      <dsp:spPr>
        <a:xfrm rot="5400000">
          <a:off x="3270807" y="2196067"/>
          <a:ext cx="803200" cy="963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shade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 rot="5400000">
        <a:off x="3270807" y="2196067"/>
        <a:ext cx="803200" cy="963840"/>
      </dsp:txXfrm>
    </dsp:sp>
    <dsp:sp modelId="{02FD1F38-9DCA-4391-9F88-78F453BBB547}">
      <dsp:nvSpPr>
        <dsp:cNvPr id="0" name=""/>
        <dsp:cNvSpPr/>
      </dsp:nvSpPr>
      <dsp:spPr>
        <a:xfrm>
          <a:off x="1671100" y="3213454"/>
          <a:ext cx="4002614" cy="2141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5247"/>
                <a:satOff val="-23474"/>
                <a:lumOff val="45742"/>
                <a:alphaOff val="0"/>
                <a:tint val="30000"/>
                <a:satMod val="250000"/>
              </a:schemeClr>
            </a:gs>
            <a:gs pos="72000">
              <a:schemeClr val="accent3">
                <a:shade val="50000"/>
                <a:hueOff val="15247"/>
                <a:satOff val="-23474"/>
                <a:lumOff val="45742"/>
                <a:alphaOff val="0"/>
                <a:tint val="75000"/>
                <a:satMod val="210000"/>
              </a:schemeClr>
            </a:gs>
            <a:gs pos="100000">
              <a:schemeClr val="accent3">
                <a:shade val="50000"/>
                <a:hueOff val="15247"/>
                <a:satOff val="-23474"/>
                <a:lumOff val="4574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Успешное осуществление коррекционно-воспитательной работы</a:t>
          </a:r>
          <a:endParaRPr lang="ru-RU" sz="2800" kern="1200" dirty="0"/>
        </a:p>
      </dsp:txBody>
      <dsp:txXfrm>
        <a:off x="1671100" y="3213454"/>
        <a:ext cx="4002614" cy="21418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363BA-EFCA-439B-B181-33221DB96450}">
      <dsp:nvSpPr>
        <dsp:cNvPr id="0" name=""/>
        <dsp:cNvSpPr/>
      </dsp:nvSpPr>
      <dsp:spPr>
        <a:xfrm rot="10800000">
          <a:off x="142295" y="72007"/>
          <a:ext cx="8894200" cy="62370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составление перспективного планирования работы на текущий период во всех образовательных областях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2295" y="72007"/>
        <a:ext cx="8894200" cy="623701"/>
      </dsp:txXfrm>
    </dsp:sp>
    <dsp:sp modelId="{35F3D721-9514-4C89-943E-B7DB7C1A09E7}">
      <dsp:nvSpPr>
        <dsp:cNvPr id="0" name=""/>
        <dsp:cNvSpPr/>
      </dsp:nvSpPr>
      <dsp:spPr>
        <a:xfrm>
          <a:off x="0" y="72010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1F8951-140C-41AF-9848-B8737AEC7634}">
      <dsp:nvSpPr>
        <dsp:cNvPr id="0" name=""/>
        <dsp:cNvSpPr/>
      </dsp:nvSpPr>
      <dsp:spPr>
        <a:xfrm rot="10800000">
          <a:off x="142355" y="864095"/>
          <a:ext cx="8894140" cy="6230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выбор форм, методов и приемов коррекционно-развивающей работы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2355" y="864095"/>
        <a:ext cx="8894140" cy="623035"/>
      </dsp:txXfrm>
    </dsp:sp>
    <dsp:sp modelId="{4CAA8893-0EF0-4AD5-AA4C-BAEC510A1648}">
      <dsp:nvSpPr>
        <dsp:cNvPr id="0" name=""/>
        <dsp:cNvSpPr/>
      </dsp:nvSpPr>
      <dsp:spPr>
        <a:xfrm>
          <a:off x="0" y="864095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000856-E5DC-45EE-BD3B-2D95054B3C63}">
      <dsp:nvSpPr>
        <dsp:cNvPr id="0" name=""/>
        <dsp:cNvSpPr/>
      </dsp:nvSpPr>
      <dsp:spPr>
        <a:xfrm rot="10800000">
          <a:off x="-1" y="1656183"/>
          <a:ext cx="9036499" cy="6230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оснащение развивающего предметного пространства в групповом помещении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1656183"/>
        <a:ext cx="9036499" cy="623035"/>
      </dsp:txXfrm>
    </dsp:sp>
    <dsp:sp modelId="{71037B9A-D2D9-4E82-9155-6C99E2035404}">
      <dsp:nvSpPr>
        <dsp:cNvPr id="0" name=""/>
        <dsp:cNvSpPr/>
      </dsp:nvSpPr>
      <dsp:spPr>
        <a:xfrm>
          <a:off x="0" y="1656183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FC4989-98EB-44EE-BDF1-2B60667197C8}">
      <dsp:nvSpPr>
        <dsp:cNvPr id="0" name=""/>
        <dsp:cNvSpPr/>
      </dsp:nvSpPr>
      <dsp:spPr>
        <a:xfrm rot="10800000">
          <a:off x="-1" y="2448270"/>
          <a:ext cx="9036499" cy="6230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взаимопосещение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и участие в интегрированной образовательной деятельности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2448270"/>
        <a:ext cx="9036499" cy="623035"/>
      </dsp:txXfrm>
    </dsp:sp>
    <dsp:sp modelId="{FB00A95A-FA94-4A1A-9359-3EB3791C88DB}">
      <dsp:nvSpPr>
        <dsp:cNvPr id="0" name=""/>
        <dsp:cNvSpPr/>
      </dsp:nvSpPr>
      <dsp:spPr>
        <a:xfrm>
          <a:off x="0" y="2448270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EFDB39-98C7-48FC-BBA8-B11B6F2BCF97}">
      <dsp:nvSpPr>
        <dsp:cNvPr id="0" name=""/>
        <dsp:cNvSpPr/>
      </dsp:nvSpPr>
      <dsp:spPr>
        <a:xfrm rot="10800000">
          <a:off x="-1" y="3240358"/>
          <a:ext cx="9036499" cy="6230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еженедельные задания учителя-логопеда воспитателям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3240358"/>
        <a:ext cx="9036499" cy="623035"/>
      </dsp:txXfrm>
    </dsp:sp>
    <dsp:sp modelId="{1DEB8C1B-5E96-470E-B530-00F1B6B2D56A}">
      <dsp:nvSpPr>
        <dsp:cNvPr id="0" name=""/>
        <dsp:cNvSpPr/>
      </dsp:nvSpPr>
      <dsp:spPr>
        <a:xfrm>
          <a:off x="0" y="3240358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F15002-0654-4A84-AF08-980ADCE134F9}">
      <dsp:nvSpPr>
        <dsp:cNvPr id="0" name=""/>
        <dsp:cNvSpPr/>
      </dsp:nvSpPr>
      <dsp:spPr>
        <a:xfrm rot="10800000">
          <a:off x="-1" y="4032446"/>
          <a:ext cx="9036499" cy="142465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74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логопед указывает лексические темы на месяц, примерный лексикон по каждой изучаемой теме, основные цели и задачи коррекционной работы; перечисляет фамилии детей, коррекции развития которых воспитатели в данный отрезок времени должны уделить особое внимание в первую очередь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4032446"/>
        <a:ext cx="9036499" cy="1424650"/>
      </dsp:txXfrm>
    </dsp:sp>
    <dsp:sp modelId="{8D1E49CD-642E-4AD9-A69E-B703A06811A1}">
      <dsp:nvSpPr>
        <dsp:cNvPr id="0" name=""/>
        <dsp:cNvSpPr/>
      </dsp:nvSpPr>
      <dsp:spPr>
        <a:xfrm>
          <a:off x="0" y="4392489"/>
          <a:ext cx="623035" cy="6230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7A2CC-7E1C-46E0-BDE6-AA7963D7AC2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9C69F-1AF8-43C3-87CC-D0D26DBEB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69F-1AF8-43C3-87CC-D0D26DBEB7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2592288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МЕСТО ВАРИАТИВНОЙ ПРОГРАММЫ ПО КОРРЕКЦИОННО-РАЗВИВАЮЩЕЙ РАБОТЕ С ДЕТЬМИ ЛОГОПЕДИЧЕСКОЙ ГРУППЫ В КОНТЕКСТЕ ТРЕБОВАНИЙ ФГОС ДО В УСЛОВИЯХ ПАРТНЁРСКОГО ВЗАИМОДЕЙСТВИЯ.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ПЕДСОВЕТ № 2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352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83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 содержание деятельности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83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для детей с ТНР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4"/>
          <p:cNvSpPr/>
          <p:nvPr/>
        </p:nvSpPr>
        <p:spPr>
          <a:xfrm flipV="1">
            <a:off x="2627784" y="6444053"/>
            <a:ext cx="288032" cy="41394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899592" y="1196752"/>
          <a:ext cx="7344816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 ЛОГОПЕДА И ВОСПИТАТЕЛЕЙ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196752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7325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Еженедельные задания логопеда воспитателю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 следующие разделы: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669925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логопедические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пятиминутки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6699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и пальчиковая гимнастика;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6699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работа;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6699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по подбору художественной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669925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 и иллюстративного материала.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07504" y="0"/>
            <a:ext cx="8928992" cy="6858000"/>
          </a:xfrm>
          <a:prstGeom prst="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62880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Компенсация речевого недоразвития ребенка, его социальная адаптация и подготовка к дальнейшему обучению в школе диктуют необходимость овладения воспитанниками теми же видами деятельности, которые предусмотрены массовой программой детского сада. Поэтому в задачи воспитателя группы входит обязательное выполнение требований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общеобразовательной программы воспитания и обучения, а также решение коррекционных задач.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971600" y="764704"/>
            <a:ext cx="7344816" cy="51125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556792"/>
            <a:ext cx="6480720" cy="35394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коррекционная работа в речевой группе предусматривает решение следующих задач: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формирует первичные речевые навыки у детей с речевым нарушением;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закрепляет сформированные речевые навыки.</a:t>
            </a:r>
            <a:endParaRPr lang="ru-RU" sz="2800" b="1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Программно-методическое обеспечение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коррекционной работы с детьми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ima\Desktop\ТЕТРАДИ\IMG_2828.JPG"/>
          <p:cNvPicPr>
            <a:picLocks noChangeAspect="1" noChangeArrowheads="1"/>
          </p:cNvPicPr>
          <p:nvPr/>
        </p:nvPicPr>
        <p:blipFill>
          <a:blip r:embed="rId2" cstate="print"/>
          <a:srcRect l="3948" t="15789" r="19076" b="7895"/>
          <a:stretch>
            <a:fillRect/>
          </a:stretch>
        </p:blipFill>
        <p:spPr bwMode="auto">
          <a:xfrm>
            <a:off x="251520" y="1556792"/>
            <a:ext cx="3024336" cy="2248865"/>
          </a:xfrm>
          <a:prstGeom prst="rect">
            <a:avLst/>
          </a:prstGeom>
          <a:noFill/>
        </p:spPr>
      </p:pic>
      <p:pic>
        <p:nvPicPr>
          <p:cNvPr id="2051" name="Picture 3" descr="C:\Users\Dima\Desktop\ТЕТРАДИ\IMG_2830.JPG"/>
          <p:cNvPicPr>
            <a:picLocks noChangeAspect="1" noChangeArrowheads="1"/>
          </p:cNvPicPr>
          <p:nvPr/>
        </p:nvPicPr>
        <p:blipFill>
          <a:blip r:embed="rId3" cstate="print"/>
          <a:srcRect l="18751" t="10000" r="24998" b="5000"/>
          <a:stretch>
            <a:fillRect/>
          </a:stretch>
        </p:blipFill>
        <p:spPr bwMode="auto">
          <a:xfrm>
            <a:off x="3419872" y="1052736"/>
            <a:ext cx="2232248" cy="2529880"/>
          </a:xfrm>
          <a:prstGeom prst="rect">
            <a:avLst/>
          </a:prstGeom>
          <a:noFill/>
        </p:spPr>
      </p:pic>
      <p:pic>
        <p:nvPicPr>
          <p:cNvPr id="2052" name="Picture 4" descr="C:\Users\Dima\Desktop\ТЕТРАДИ\IMG_2833.JPG"/>
          <p:cNvPicPr>
            <a:picLocks noChangeAspect="1" noChangeArrowheads="1"/>
          </p:cNvPicPr>
          <p:nvPr/>
        </p:nvPicPr>
        <p:blipFill>
          <a:blip r:embed="rId4" cstate="print"/>
          <a:srcRect t="20635" r="4762"/>
          <a:stretch>
            <a:fillRect/>
          </a:stretch>
        </p:blipFill>
        <p:spPr bwMode="auto">
          <a:xfrm>
            <a:off x="5796136" y="1556792"/>
            <a:ext cx="3096344" cy="2232248"/>
          </a:xfrm>
          <a:prstGeom prst="rect">
            <a:avLst/>
          </a:prstGeom>
          <a:noFill/>
        </p:spPr>
      </p:pic>
      <p:pic>
        <p:nvPicPr>
          <p:cNvPr id="2053" name="Picture 5" descr="C:\Users\Dima\Desktop\ТЕТРАДИ\IMG_2835.JPG"/>
          <p:cNvPicPr>
            <a:picLocks noChangeAspect="1" noChangeArrowheads="1"/>
          </p:cNvPicPr>
          <p:nvPr/>
        </p:nvPicPr>
        <p:blipFill>
          <a:blip r:embed="rId5" cstate="print"/>
          <a:srcRect l="5241" t="3494" r="13521"/>
          <a:stretch>
            <a:fillRect/>
          </a:stretch>
        </p:blipFill>
        <p:spPr bwMode="auto">
          <a:xfrm>
            <a:off x="1187624" y="4221088"/>
            <a:ext cx="2849013" cy="2397332"/>
          </a:xfrm>
          <a:prstGeom prst="rect">
            <a:avLst/>
          </a:prstGeom>
          <a:noFill/>
        </p:spPr>
      </p:pic>
      <p:pic>
        <p:nvPicPr>
          <p:cNvPr id="2054" name="Picture 6" descr="C:\Users\Dima\Desktop\ТЕТРАДИ\IMG_2836.JPG"/>
          <p:cNvPicPr>
            <a:picLocks noChangeAspect="1" noChangeArrowheads="1"/>
          </p:cNvPicPr>
          <p:nvPr/>
        </p:nvPicPr>
        <p:blipFill>
          <a:blip r:embed="rId6" cstate="print"/>
          <a:srcRect l="10000" t="10000" r="27500" b="6667"/>
          <a:stretch>
            <a:fillRect/>
          </a:stretch>
        </p:blipFill>
        <p:spPr bwMode="auto">
          <a:xfrm>
            <a:off x="4355976" y="4221088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620688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824" y="-63787"/>
            <a:ext cx="9062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Приоритетное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ДОУ: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568952" cy="5093702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ЗАДАЧА ПРОГРАММЫ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 психологическую готовность к обучению в школе и обеспечивает преемственность со следующей ступенью системы общего образования.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836712"/>
          <a:ext cx="896448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764704"/>
            <a:ext cx="885698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Обследование воспитанников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общеразвивающих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 (средний и старший дошкольный возраст) ГБДОУ 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среди них детей, нуждающихся в профилактической и коррекционной помощи в области развития речи.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-147725"/>
            <a:ext cx="82185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поставленной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следующие задачи Программы: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988840"/>
            <a:ext cx="885698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уровня речевого, познавательного, социально-личностного, физического развития и индивидуальных особенностей детей,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нуждающихся в логопедической поддержке, определение основных направлений и содержание работы с каждым ребёнком.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3212976"/>
            <a:ext cx="8856984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Систематическое проведение необходимой профилактической и коррекционной работы с детьми в соответствии с планами индивидуальных и подгрупповых занятий.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149080"/>
            <a:ext cx="885698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мониторинговых исследований результатов коррекционной работы, определение степени речевой готовности детей к школьному обучению.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5013176"/>
            <a:ext cx="8856984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педагогического коллектива ГБДОУ и родителей информационной готовности к логопедической работе, оказание помощи в организации полноценной речевой среды.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5921896"/>
            <a:ext cx="8856984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педагогов и родителей в рамках речевого развития детей (побуждение родителей к сознательной деятельности по речевому развитию дошкольников в семье).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построения программы: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260648"/>
            <a:ext cx="8424936" cy="633670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Основной формой работы во всех пяти образовательных областях Программы является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— основная форма деятельности дошкольников.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индивидуальные и подгрупповые занятия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соответствии с Программой носят игровой характер, насыщены разнообразными играми и развивающими игровыми упражнениями и ни в коей мере не дублируют школьных форм обучения.</a:t>
            </a:r>
          </a:p>
          <a:p>
            <a:pPr algn="ctr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857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МЕСТО ВАРИАТИВНОЙ ПРОГРАММЫ ПО КОРРЕКЦИОННО-РАЗВИВАЮЩЕЙ РАБОТЕ С ДЕТЬМИ ЛОГОПЕДИЧЕСКОЙ ГРУППЫ В КОНТЕКСТЕ ТРЕБОВАНИЙ ФГОС ДО В УСЛОВИЯХ ПАРТНЁРСКОГО ВЗАИМОДЕЙСТВИЯ.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ВАРИАТИВНОЙ ПРОГРАММЫ ПО КОРРЕКЦИОННО-РАЗВИВАЮЩЕЙ РАБОТЕ С ДЕТЬМИ ЛОГОПЕДИЧЕСКОЙ ГРУППЫ В КОНТЕКСТЕ ТРЕБОВАНИЙ ФГОС ДО В УСЛОВИЯХ ПАРТНЁРСКОГО ВЗАИМОДЕЙСТВИЯ.   </dc:title>
  <dc:creator>user</dc:creator>
  <cp:lastModifiedBy>Dima</cp:lastModifiedBy>
  <cp:revision>46</cp:revision>
  <dcterms:created xsi:type="dcterms:W3CDTF">2014-11-10T11:50:04Z</dcterms:created>
  <dcterms:modified xsi:type="dcterms:W3CDTF">2014-11-17T13:31:42Z</dcterms:modified>
</cp:coreProperties>
</file>