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476D-D3BC-475A-BCC3-60C9358C4776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7090-8ACA-42A3-B46F-4A47864F7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. 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794" y="-714404"/>
            <a:ext cx="10637768" cy="8358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000108"/>
            <a:ext cx="54048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Сказка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на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зимнем участке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Чтобы фигуры стали яркими и красочными, используем ткань, веревки, тесемки, бахрому, флажки. Этот материал очень легко поддается наклеиванию на снег. А тканью украшать удобно и красиво.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5786454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Нигде в украшении не используем гуашевые краски: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			от них остаются следы на одежде детей!!!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7.jpg"/>
          <p:cNvPicPr>
            <a:picLocks noChangeAspect="1"/>
          </p:cNvPicPr>
          <p:nvPr/>
        </p:nvPicPr>
        <p:blipFill rotWithShape="1">
          <a:blip r:embed="rId2"/>
          <a:srcRect r="14057" b="7843"/>
          <a:stretch/>
        </p:blipFill>
        <p:spPr>
          <a:xfrm>
            <a:off x="-1929262" y="1695329"/>
            <a:ext cx="4144211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ob.1september.ru/2006/24/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297657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dob.1september.ru/2006/01/26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132856"/>
            <a:ext cx="2586583" cy="293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1110968" y="822219"/>
            <a:ext cx="850640" cy="867949"/>
          </a:xfrm>
          <a:prstGeom prst="rect">
            <a:avLst/>
          </a:prstGeom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50656">
            <a:off x="7646694" y="4983347"/>
            <a:ext cx="1135055" cy="1158151"/>
          </a:xfrm>
          <a:prstGeom prst="rect">
            <a:avLst/>
          </a:prstGeom>
        </p:spPr>
      </p:pic>
      <p:pic>
        <p:nvPicPr>
          <p:cNvPr id="13" name="Рисунок 12" descr="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50656">
            <a:off x="8085303" y="939226"/>
            <a:ext cx="646631" cy="6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0"/>
            <a:ext cx="74128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Вот еще несколько секретов украшения снежных фигур.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4303455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	1.смачиваем все детали из ткани в воде,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	2.слегка «подмораживаем» их,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	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приклеиваем — с помощью воды.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«Подмораживая» ткань, вы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получите возможность легко резать ее на улице ножницами.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Именно благодаря этому способу вы научитесь «одевать» снежные фигуры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dob.1september.ru/2006/24/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34290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7392232" y="2029592"/>
            <a:ext cx="1358243" cy="1385880"/>
          </a:xfrm>
          <a:prstGeom prst="rect">
            <a:avLst/>
          </a:prstGeom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35702">
            <a:off x="203450" y="3476571"/>
            <a:ext cx="1005252" cy="1025706"/>
          </a:xfrm>
          <a:prstGeom prst="rect">
            <a:avLst/>
          </a:prstGeom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785578" y="788760"/>
            <a:ext cx="581264" cy="56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11341"/>
            <a:ext cx="8143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Ею вы сможете украсить стены замков, домов, избушек, ставни, окна, детали одежды, бортики горок.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Аппликативные композиции выполняем в помещении, затем «подмораживаем» и наклеиваем.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65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Еще один секрет — аппликация из ткани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dob.1september.ru/2006/24/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6193">
            <a:off x="7697738" y="3544553"/>
            <a:ext cx="1358243" cy="1385880"/>
          </a:xfrm>
          <a:prstGeom prst="rect">
            <a:avLst/>
          </a:prstGeom>
        </p:spPr>
      </p:pic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391308" y="672269"/>
            <a:ext cx="1358243" cy="138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00024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 главные постройки, конечно, горки.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52" y="6143644"/>
            <a:ext cx="689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Горка для малышей может быть с двумя скатами.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горка.jpg"/>
          <p:cNvPicPr>
            <a:picLocks noChangeAspect="1"/>
          </p:cNvPicPr>
          <p:nvPr/>
        </p:nvPicPr>
        <p:blipFill rotWithShape="1">
          <a:blip r:embed="rId2"/>
          <a:srcRect l="23623" b="6628"/>
          <a:stretch/>
        </p:blipFill>
        <p:spPr>
          <a:xfrm>
            <a:off x="39704" y="1328758"/>
            <a:ext cx="3990597" cy="325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7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-1714500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7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07181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1242760" y="4737619"/>
            <a:ext cx="1047376" cy="1068688"/>
          </a:xfrm>
          <a:prstGeom prst="rect">
            <a:avLst/>
          </a:prstGeom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57094">
            <a:off x="7873118" y="2224187"/>
            <a:ext cx="850224" cy="867524"/>
          </a:xfrm>
          <a:prstGeom prst="rect">
            <a:avLst/>
          </a:prstGeom>
        </p:spPr>
      </p:pic>
      <p:pic>
        <p:nvPicPr>
          <p:cNvPr id="10" name="Рисунок 9" descr="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0656">
            <a:off x="3239449" y="522205"/>
            <a:ext cx="738168" cy="75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2844" y="0"/>
            <a:ext cx="4357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rgbClr val="FF0000"/>
                </a:solidFill>
              </a:rPr>
              <a:t>Для скольжения </a:t>
            </a:r>
            <a:r>
              <a:rPr lang="ru-RU" sz="2400" b="1" dirty="0" smtClean="0">
                <a:solidFill>
                  <a:srgbClr val="FF0000"/>
                </a:solidFill>
              </a:rPr>
              <a:t>небольшой участок земли заливаем водой для образования надежной ледяной корки.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Ледяная корка при повторной основной заливке не позволяет воде уходить в землю.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Когда каток готов, украшаем его рыбками из ткани.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Смоченные в воде тканевые рыбки очень легко приклеиваются к ледяной поверхности катка.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Последняя заливка делает каток гладким, скользким и, самое главное, очень привлекательным.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olub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22" y="1214422"/>
            <a:ext cx="4396802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7007311" y="290035"/>
            <a:ext cx="597357" cy="609512"/>
          </a:xfrm>
          <a:prstGeom prst="rect">
            <a:avLst/>
          </a:prstGeom>
        </p:spPr>
      </p:pic>
      <p:pic>
        <p:nvPicPr>
          <p:cNvPr id="5" name="Рисунок 4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0656">
            <a:off x="4166973" y="5664604"/>
            <a:ext cx="729198" cy="744035"/>
          </a:xfrm>
          <a:prstGeom prst="rect">
            <a:avLst/>
          </a:prstGeom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3788603" y="1214840"/>
            <a:ext cx="566681" cy="57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    </a:t>
            </a:r>
            <a:r>
              <a:rPr lang="ru-RU" sz="2000" b="1" dirty="0" smtClean="0">
                <a:solidFill>
                  <a:srgbClr val="FF0000"/>
                </a:solidFill>
              </a:rPr>
              <a:t>   Одно из основных требований к оформлению зимних участков 		— </a:t>
            </a:r>
            <a:r>
              <a:rPr lang="ru-RU" sz="2000" b="1" u="sng" dirty="0" smtClean="0">
                <a:solidFill>
                  <a:srgbClr val="FF0000"/>
                </a:solidFill>
              </a:rPr>
              <a:t>их безопасность для здоровья детей.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50070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Чтобы избежать травматизма,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постарайтесь сделать так, чтобы поверхность построек была гладкой, не имела острых выступов и углов.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dob.1september.ru/2006/24/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7906364" y="3116783"/>
            <a:ext cx="918054" cy="936734"/>
          </a:xfrm>
          <a:prstGeom prst="rect">
            <a:avLst/>
          </a:prstGeom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0656" flipH="1">
            <a:off x="440570" y="866946"/>
            <a:ext cx="639979" cy="65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b.1september.ru/2006/24/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2151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99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Желаем творческих успехов!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262499" y="1187957"/>
            <a:ext cx="918054" cy="936734"/>
          </a:xfrm>
          <a:prstGeom prst="rect">
            <a:avLst/>
          </a:prstGeom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8106292" y="3688287"/>
            <a:ext cx="918054" cy="936734"/>
          </a:xfrm>
          <a:prstGeom prst="rect">
            <a:avLst/>
          </a:prstGeom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0656">
            <a:off x="148158" y="5553977"/>
            <a:ext cx="1136750" cy="1159880"/>
          </a:xfrm>
          <a:prstGeom prst="rect">
            <a:avLst/>
          </a:prstGeom>
        </p:spPr>
      </p:pic>
      <p:pic>
        <p:nvPicPr>
          <p:cNvPr id="10" name="Рисунок 9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5698921" y="274307"/>
            <a:ext cx="473326" cy="482957"/>
          </a:xfrm>
          <a:prstGeom prst="rect">
            <a:avLst/>
          </a:prstGeom>
        </p:spPr>
      </p:pic>
      <p:pic>
        <p:nvPicPr>
          <p:cNvPr id="11" name="Рисунок 10" descr="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0656">
            <a:off x="8542636" y="969091"/>
            <a:ext cx="318770" cy="325256"/>
          </a:xfrm>
          <a:prstGeom prst="rect">
            <a:avLst/>
          </a:prstGeom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0656">
            <a:off x="312364" y="311648"/>
            <a:ext cx="204421" cy="2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000372"/>
            <a:ext cx="2928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Зима </a:t>
            </a:r>
            <a:r>
              <a:rPr lang="ru-RU" b="1" dirty="0" smtClean="0">
                <a:solidFill>
                  <a:srgbClr val="FF0000"/>
                </a:solidFill>
              </a:rPr>
              <a:t>для детей долгожданная </a:t>
            </a:r>
            <a:r>
              <a:rPr lang="ru-RU" b="1" dirty="0">
                <a:solidFill>
                  <a:srgbClr val="FF0000"/>
                </a:solidFill>
              </a:rPr>
              <a:t>и любимая пора.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Они </a:t>
            </a:r>
            <a:r>
              <a:rPr lang="ru-RU" b="1" dirty="0">
                <a:solidFill>
                  <a:srgbClr val="FF0000"/>
                </a:solidFill>
              </a:rPr>
              <a:t>знают: как только выпадает снег, участки детского сада превращаются в сказочную страну, которую населяют персонажи любимых сказок, вылепленные из снега</a:t>
            </a:r>
            <a:r>
              <a:rPr lang="ru-RU" dirty="0"/>
              <a:t>.</a:t>
            </a:r>
          </a:p>
        </p:txBody>
      </p:sp>
      <p:pic>
        <p:nvPicPr>
          <p:cNvPr id="4" name="Рисунок 3" descr="Василек-улица-зима-288x300.jpg"/>
          <p:cNvPicPr>
            <a:picLocks noChangeAspect="1"/>
          </p:cNvPicPr>
          <p:nvPr/>
        </p:nvPicPr>
        <p:blipFill rotWithShape="1">
          <a:blip r:embed="rId2"/>
          <a:srcRect b="11208"/>
          <a:stretch/>
        </p:blipFill>
        <p:spPr>
          <a:xfrm>
            <a:off x="166070" y="154733"/>
            <a:ext cx="3325810" cy="284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има2.jpg"/>
          <p:cNvPicPr>
            <a:picLocks noChangeAspect="1"/>
          </p:cNvPicPr>
          <p:nvPr/>
        </p:nvPicPr>
        <p:blipFill rotWithShape="1">
          <a:blip r:embed="rId3"/>
          <a:srcRect b="4729"/>
          <a:stretch/>
        </p:blipFill>
        <p:spPr>
          <a:xfrm>
            <a:off x="4285814" y="2714626"/>
            <a:ext cx="4858186" cy="402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57166"/>
            <a:ext cx="2662238" cy="222440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72120"/>
            <a:ext cx="1358243" cy="1385880"/>
          </a:xfrm>
          <a:prstGeom prst="rect">
            <a:avLst/>
          </a:prstGeom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7572396" y="285728"/>
            <a:ext cx="1358243" cy="138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dirty="0">
                <a:solidFill>
                  <a:srgbClr val="FF0000"/>
                </a:solidFill>
              </a:rPr>
              <a:t>      </a:t>
            </a:r>
            <a:r>
              <a:rPr lang="ru-RU" sz="2400" b="1" dirty="0">
                <a:solidFill>
                  <a:srgbClr val="FF0000"/>
                </a:solidFill>
              </a:rPr>
              <a:t> Уже в начале зимы сотрудники и родители начинают строить на участках снежные постройки.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5750004"/>
            <a:ext cx="10001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тогда, территория  детского сада 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			 превращается в сказочный городок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з5.jpg"/>
          <p:cNvPicPr>
            <a:picLocks noChangeAspect="1"/>
          </p:cNvPicPr>
          <p:nvPr/>
        </p:nvPicPr>
        <p:blipFill rotWithShape="1">
          <a:blip r:embed="rId2"/>
          <a:srcRect b="6992"/>
          <a:stretch/>
        </p:blipFill>
        <p:spPr>
          <a:xfrm>
            <a:off x="-32" y="1142984"/>
            <a:ext cx="4762533" cy="358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има4.jpg"/>
          <p:cNvPicPr>
            <a:picLocks noChangeAspect="1"/>
          </p:cNvPicPr>
          <p:nvPr/>
        </p:nvPicPr>
        <p:blipFill rotWithShape="1">
          <a:blip r:embed="rId3"/>
          <a:srcRect b="7538"/>
          <a:stretch/>
        </p:blipFill>
        <p:spPr>
          <a:xfrm>
            <a:off x="4718070" y="2542659"/>
            <a:ext cx="4425930" cy="334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4251">
            <a:off x="7397395" y="660565"/>
            <a:ext cx="1358243" cy="1650132"/>
          </a:xfrm>
          <a:prstGeom prst="rect">
            <a:avLst/>
          </a:prstGeom>
        </p:spPr>
      </p:pic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02803">
            <a:off x="3053872" y="4548505"/>
            <a:ext cx="1358243" cy="138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  Несмотря на  разнообразие построек, на участках нет ни одной случайной фигуры. Каждая из них не только красивая, но и функциональная.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86454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Снежные фигуры помогают отрабатывать разные виды основных движений: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прыжки, лазание, метание и др.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dob.1september.ru/2006/01/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1643050"/>
            <a:ext cx="3357586" cy="347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4643438" y="1643050"/>
            <a:ext cx="1468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МЕТАНИЕ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 descr="P127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4496784" cy="323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0656">
            <a:off x="5034779" y="4029857"/>
            <a:ext cx="1358243" cy="138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ob.1september.ru/2006/01/2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2400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127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479578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има1.jpg"/>
          <p:cNvPicPr>
            <a:picLocks noChangeAspect="1"/>
          </p:cNvPicPr>
          <p:nvPr/>
        </p:nvPicPr>
        <p:blipFill rotWithShape="1">
          <a:blip r:embed="rId4"/>
          <a:srcRect b="9999"/>
          <a:stretch/>
        </p:blipFill>
        <p:spPr>
          <a:xfrm>
            <a:off x="214282" y="214291"/>
            <a:ext cx="47625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dob.1september.ru/2006/01/2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3357586" cy="262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29256" y="2357430"/>
            <a:ext cx="270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Лазанье  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</a:rPr>
              <a:t>подлезание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0656">
            <a:off x="5106217" y="172228"/>
            <a:ext cx="1358243" cy="138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b.1september.ru/2006/01/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2148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150017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равновесие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127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1536" y="2857496"/>
            <a:ext cx="533400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7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929066"/>
            <a:ext cx="3095647" cy="23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656">
            <a:off x="131783" y="413939"/>
            <a:ext cx="1011112" cy="1031686"/>
          </a:xfrm>
          <a:prstGeom prst="rect">
            <a:avLst/>
          </a:prstGeom>
        </p:spPr>
      </p:pic>
      <p:pic>
        <p:nvPicPr>
          <p:cNvPr id="10" name="Рисунок 9" descr="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0656">
            <a:off x="3746129" y="2028838"/>
            <a:ext cx="788915" cy="804968"/>
          </a:xfrm>
          <a:prstGeom prst="rect">
            <a:avLst/>
          </a:prstGeom>
        </p:spPr>
      </p:pic>
      <p:pic>
        <p:nvPicPr>
          <p:cNvPr id="11" name="Рисунок 10" descr="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0656">
            <a:off x="8098861" y="5996886"/>
            <a:ext cx="750656" cy="76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38576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Снежные фигуры лепят из </a:t>
            </a:r>
            <a:r>
              <a:rPr lang="ru-RU" sz="2800" b="1" u="sng" dirty="0" smtClean="0">
                <a:solidFill>
                  <a:srgbClr val="FF0000"/>
                </a:solidFill>
              </a:rPr>
              <a:t>снежного теста</a:t>
            </a:r>
            <a:r>
              <a:rPr lang="ru-RU" sz="2800" b="1" dirty="0" smtClean="0">
                <a:solidFill>
                  <a:srgbClr val="FF0000"/>
                </a:solidFill>
              </a:rPr>
              <a:t>, используя каркасы из деревянных брусков, досок-планок соответствующих размеров и пропорций. Постройки получаются прочными и гладкими.</a:t>
            </a:r>
          </a:p>
          <a:p>
            <a:endParaRPr lang="ru-RU" dirty="0"/>
          </a:p>
        </p:txBody>
      </p:sp>
      <p:pic>
        <p:nvPicPr>
          <p:cNvPr id="4" name="Рисунок 3" descr="http://dob.1september.ru/2006/24/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3576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656">
            <a:off x="2391573" y="5299892"/>
            <a:ext cx="1358243" cy="138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ob.1september.ru/2006/01/2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357188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b.1september.ru/2006/01/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071834" cy="39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679029"/>
            <a:ext cx="4238628" cy="317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0656">
            <a:off x="3553118" y="333116"/>
            <a:ext cx="1500478" cy="1531009"/>
          </a:xfrm>
          <a:prstGeom prst="rect">
            <a:avLst/>
          </a:prstGeom>
        </p:spPr>
      </p:pic>
      <p:pic>
        <p:nvPicPr>
          <p:cNvPr id="9" name="Рисунок 8" descr="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0656">
            <a:off x="891374" y="5029988"/>
            <a:ext cx="1358243" cy="1385880"/>
          </a:xfrm>
          <a:prstGeom prst="rect">
            <a:avLst/>
          </a:prstGeom>
        </p:spPr>
      </p:pic>
      <p:pic>
        <p:nvPicPr>
          <p:cNvPr id="10" name="Рисунок 9" descr="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0656">
            <a:off x="8160803" y="4515078"/>
            <a:ext cx="677798" cy="69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</a:rPr>
              <a:t>Рецепт «снежного теста»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 ведро, наполненное водой чуть больше, чем наполовину, кладем чистый, пушистый снег. Образуется густое «снежное тесто».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зима3.jpg"/>
          <p:cNvPicPr>
            <a:picLocks noChangeAspect="1"/>
          </p:cNvPicPr>
          <p:nvPr/>
        </p:nvPicPr>
        <p:blipFill rotWithShape="1">
          <a:blip r:embed="rId2"/>
          <a:srcRect b="22140"/>
          <a:stretch/>
        </p:blipFill>
        <p:spPr>
          <a:xfrm>
            <a:off x="285720" y="2500306"/>
            <a:ext cx="4929222" cy="308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dob.1september.ru/2006/24/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328614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0656">
            <a:off x="7063218" y="487305"/>
            <a:ext cx="1026316" cy="104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Вероника</cp:lastModifiedBy>
  <cp:revision>14</cp:revision>
  <dcterms:created xsi:type="dcterms:W3CDTF">2010-11-30T18:58:52Z</dcterms:created>
  <dcterms:modified xsi:type="dcterms:W3CDTF">2013-02-15T16:22:06Z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