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4"/>
  </p:notesMasterIdLst>
  <p:sldIdLst>
    <p:sldId id="256" r:id="rId2"/>
    <p:sldId id="27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73" r:id="rId13"/>
    <p:sldId id="275" r:id="rId14"/>
    <p:sldId id="267" r:id="rId15"/>
    <p:sldId id="268" r:id="rId16"/>
    <p:sldId id="276" r:id="rId17"/>
    <p:sldId id="269" r:id="rId18"/>
    <p:sldId id="271" r:id="rId19"/>
    <p:sldId id="277" r:id="rId20"/>
    <p:sldId id="278" r:id="rId21"/>
    <p:sldId id="279" r:id="rId22"/>
    <p:sldId id="280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.14482926111204841"/>
          <c:y val="0.10911405146521659"/>
          <c:w val="0.83082342453648172"/>
          <c:h val="0.81038953831211624"/>
        </c:manualLayout>
      </c:layout>
      <c:pie3DChart>
        <c:varyColors val="1"/>
        <c:ser>
          <c:idx val="0"/>
          <c:order val="0"/>
          <c:dPt>
            <c:idx val="0"/>
            <c:explosion val="2"/>
          </c:dPt>
          <c:dPt>
            <c:idx val="1"/>
            <c:explosion val="9"/>
          </c:dPt>
          <c:dPt>
            <c:idx val="2"/>
            <c:explosion val="6"/>
          </c:dPt>
          <c:dPt>
            <c:idx val="3"/>
            <c:explosion val="7"/>
          </c:dPt>
          <c:dLbls>
            <c:dLbl>
              <c:idx val="0"/>
              <c:layout>
                <c:manualLayout>
                  <c:x val="-1.3781594404848437E-2"/>
                  <c:y val="0.34710369537141245"/>
                </c:manualLayout>
              </c:layout>
              <c:tx>
                <c:rich>
                  <a:bodyPr/>
                  <a:lstStyle/>
                  <a:p>
                    <a:r>
                      <a:rPr lang="ru-RU" sz="1200" b="0" i="0" u="none" strike="noStrike" baseline="0" dirty="0">
                        <a:latin typeface="Times New Roman" pitchFamily="18" charset="0"/>
                        <a:cs typeface="Times New Roman" pitchFamily="18" charset="0"/>
                      </a:rPr>
                      <a:t>5</a:t>
                    </a:r>
                    <a:r>
                      <a:rPr lang="ru-RU" sz="1200" b="0" i="0" u="none" strike="noStrike" baseline="0" dirty="0"/>
                      <a:t>6% родителей интересует </a:t>
                    </a:r>
                    <a:r>
                      <a:rPr lang="ru-RU" sz="1200" dirty="0"/>
                      <a:t>проблемы присмотра и ухода ; </a:t>
                    </a:r>
                  </a:p>
                </c:rich>
              </c:tx>
              <c:showVal val="1"/>
              <c:showCatName val="1"/>
            </c:dLbl>
            <c:dLbl>
              <c:idx val="1"/>
              <c:layout>
                <c:manualLayout>
                  <c:x val="-6.5414799936666709E-3"/>
                  <c:y val="7.6906576726555154E-2"/>
                </c:manualLayout>
              </c:layout>
              <c:tx>
                <c:rich>
                  <a:bodyPr/>
                  <a:lstStyle/>
                  <a:p>
                    <a:r>
                      <a:rPr lang="ru-RU" sz="1200" b="0" i="0" u="none" strike="noStrike" baseline="0"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r>
                      <a:rPr lang="ru-RU" sz="1200" b="0" i="0" u="none" strike="noStrike" baseline="0"/>
                      <a:t>2% родителей интересует </a:t>
                    </a:r>
                    <a:r>
                      <a:rPr lang="ru-RU" sz="1200"/>
                      <a:t>пополнение материальной базы дошкольного учреждения; </a:t>
                    </a:r>
                  </a:p>
                </c:rich>
              </c:tx>
              <c:showVal val="1"/>
              <c:showCatName val="1"/>
            </c:dLbl>
            <c:dLbl>
              <c:idx val="2"/>
              <c:layout>
                <c:manualLayout>
                  <c:x val="0"/>
                  <c:y val="-0.18858913469149727"/>
                </c:manualLayout>
              </c:layout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100" b="0" i="0" u="none" strike="noStrike" kern="1200" baseline="0">
                        <a:solidFill>
                          <a:sysClr val="windowText" lastClr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pPr>
                    <a:r>
                      <a:rPr lang="ru-RU" sz="1100" dirty="0">
                        <a:latin typeface="Times New Roman" pitchFamily="18" charset="0"/>
                        <a:cs typeface="Times New Roman" pitchFamily="18" charset="0"/>
                      </a:rPr>
                      <a:t>10% родителей имеют гипертрофированный взгляд на проблему приема в детский сад детей с признаками заболеваний; </a:t>
                    </a:r>
                  </a:p>
                </c:rich>
              </c:tx>
              <c:spPr/>
              <c:showVal val="1"/>
              <c:showCatName val="1"/>
            </c:dLbl>
            <c:dLbl>
              <c:idx val="3"/>
              <c:layout>
                <c:manualLayout>
                  <c:x val="-1.4449118923640033E-2"/>
                  <c:y val="-3.3515810523684596E-2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>
                        <a:latin typeface="Times New Roman" pitchFamily="18" charset="0"/>
                        <a:cs typeface="Times New Roman" pitchFamily="18" charset="0"/>
                      </a:rPr>
                      <a:t>22% </a:t>
                    </a:r>
                    <a:r>
                      <a:rPr lang="ru-RU" sz="1200" dirty="0" smtClean="0">
                        <a:latin typeface="Times New Roman" pitchFamily="18" charset="0"/>
                        <a:cs typeface="Times New Roman" pitchFamily="18" charset="0"/>
                      </a:rPr>
                      <a:t>родителей </a:t>
                    </a:r>
                    <a:r>
                      <a:rPr lang="ru-RU" sz="1200" dirty="0">
                        <a:latin typeface="Times New Roman" pitchFamily="18" charset="0"/>
                        <a:cs typeface="Times New Roman" pitchFamily="18" charset="0"/>
                      </a:rPr>
                      <a:t>понимают проблему развития личности ребенка во всех ее проявлениях; </a:t>
                    </a:r>
                  </a:p>
                </c:rich>
              </c:tx>
              <c:showVal val="1"/>
              <c:showCatName val="1"/>
            </c:dLbl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CatName val="1"/>
            <c:showLeaderLines val="1"/>
          </c:dLbls>
          <c:cat>
            <c:strRef>
              <c:f>Лист1!$L$2:$L$5</c:f>
              <c:strCache>
                <c:ptCount val="4"/>
                <c:pt idx="0">
                  <c:v>проблема присмотра и ухода </c:v>
                </c:pt>
                <c:pt idx="1">
                  <c:v>пополнение материальной базы дошкольного учреждения</c:v>
                </c:pt>
                <c:pt idx="2">
                  <c:v>гипертрофированный взгляд на проблему приема в детский сад детей с признаками заболеваний</c:v>
                </c:pt>
                <c:pt idx="3">
                  <c:v>понимают проблему развития личности ребенка во всех ее проявлениях</c:v>
                </c:pt>
              </c:strCache>
            </c:strRef>
          </c:cat>
          <c:val>
            <c:numRef>
              <c:f>Лист1!$M$2:$M$5</c:f>
              <c:numCache>
                <c:formatCode>0%</c:formatCode>
                <c:ptCount val="4"/>
                <c:pt idx="0">
                  <c:v>0.56000000000000005</c:v>
                </c:pt>
                <c:pt idx="1">
                  <c:v>0.12000000000000002</c:v>
                </c:pt>
                <c:pt idx="2">
                  <c:v>0.1</c:v>
                </c:pt>
                <c:pt idx="3">
                  <c:v>0.22000000000000014</c:v>
                </c:pt>
              </c:numCache>
            </c:numRef>
          </c:val>
        </c:ser>
      </c:pie3DChart>
    </c:plotArea>
    <c:plotVisOnly val="1"/>
  </c:chart>
  <c:externalData r:id="rId1"/>
</c:chartSpace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5D1894-B106-49D2-9CF2-28C5191ED854}" type="doc">
      <dgm:prSet loTypeId="urn:microsoft.com/office/officeart/2005/8/layout/vList5" loCatId="list" qsTypeId="urn:microsoft.com/office/officeart/2005/8/quickstyle/3d7" qsCatId="3D" csTypeId="urn:microsoft.com/office/officeart/2005/8/colors/accent2_4" csCatId="accent2" phldr="1"/>
      <dgm:spPr/>
      <dgm:t>
        <a:bodyPr/>
        <a:lstStyle/>
        <a:p>
          <a:endParaRPr lang="ru-RU"/>
        </a:p>
      </dgm:t>
    </dgm:pt>
    <dgm:pt modelId="{206ED167-4EB1-495A-A071-E26A6938564C}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Разработка плана мероприятий взаимодействия с родителями</a:t>
          </a:r>
          <a:endParaRPr lang="ru-RU" sz="2000" dirty="0"/>
        </a:p>
      </dgm:t>
    </dgm:pt>
    <dgm:pt modelId="{0ED6E4BA-4CB0-4E56-8632-7E9534B24DD5}" type="parTrans" cxnId="{71457EB7-AD45-4FF7-9F21-D9CACC6FC8C1}">
      <dgm:prSet/>
      <dgm:spPr/>
      <dgm:t>
        <a:bodyPr/>
        <a:lstStyle/>
        <a:p>
          <a:endParaRPr lang="ru-RU"/>
        </a:p>
      </dgm:t>
    </dgm:pt>
    <dgm:pt modelId="{BBCBE8A0-C6EA-4F30-9518-17291FA70D1D}" type="sibTrans" cxnId="{71457EB7-AD45-4FF7-9F21-D9CACC6FC8C1}">
      <dgm:prSet/>
      <dgm:spPr/>
      <dgm:t>
        <a:bodyPr/>
        <a:lstStyle/>
        <a:p>
          <a:endParaRPr lang="ru-RU"/>
        </a:p>
      </dgm:t>
    </dgm:pt>
    <dgm:pt modelId="{EB2F39D3-FFEF-4BB5-ADB6-AC100041D8FA}">
      <dgm:prSet phldrT="[Текст]"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разработка планов с указанием даты проведения мероприятия, содержания мероприятия, включение мероприятий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7191FA03-06F1-4DCA-BDE3-6A6246DB8A89}" type="parTrans" cxnId="{A3BD4302-317D-4D4D-B946-CB11B380D440}">
      <dgm:prSet/>
      <dgm:spPr/>
      <dgm:t>
        <a:bodyPr/>
        <a:lstStyle/>
        <a:p>
          <a:endParaRPr lang="ru-RU"/>
        </a:p>
      </dgm:t>
    </dgm:pt>
    <dgm:pt modelId="{331039E8-46A3-4A4F-BCB3-7757893522A7}" type="sibTrans" cxnId="{A3BD4302-317D-4D4D-B946-CB11B380D440}">
      <dgm:prSet/>
      <dgm:spPr/>
      <dgm:t>
        <a:bodyPr/>
        <a:lstStyle/>
        <a:p>
          <a:endParaRPr lang="ru-RU"/>
        </a:p>
      </dgm:t>
    </dgm:pt>
    <dgm:pt modelId="{DD60C8F8-BC68-428E-8808-5915E43DD2D9}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Создание материально – технической базы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E3BC87B0-C26F-4947-B3E6-ECCC9171B729}" type="parTrans" cxnId="{E576F47D-F19F-416F-A9B8-32E3836B0726}">
      <dgm:prSet/>
      <dgm:spPr/>
      <dgm:t>
        <a:bodyPr/>
        <a:lstStyle/>
        <a:p>
          <a:endParaRPr lang="ru-RU"/>
        </a:p>
      </dgm:t>
    </dgm:pt>
    <dgm:pt modelId="{09CD77F9-284B-4B37-A6CA-CCC32FE64120}" type="sibTrans" cxnId="{E576F47D-F19F-416F-A9B8-32E3836B0726}">
      <dgm:prSet/>
      <dgm:spPr/>
      <dgm:t>
        <a:bodyPr/>
        <a:lstStyle/>
        <a:p>
          <a:endParaRPr lang="ru-RU"/>
        </a:p>
      </dgm:t>
    </dgm:pt>
    <dgm:pt modelId="{4A7BBFA7-5D75-4D87-92D0-5AD8C51E36FA}">
      <dgm:prSet phldrT="[Текст]"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создание комплекса технических средств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9FA03C36-FA96-4D85-8E07-2DDC2FA259F0}" type="parTrans" cxnId="{6F8E9841-162E-43B5-811A-D67C1778923D}">
      <dgm:prSet/>
      <dgm:spPr/>
      <dgm:t>
        <a:bodyPr/>
        <a:lstStyle/>
        <a:p>
          <a:endParaRPr lang="ru-RU"/>
        </a:p>
      </dgm:t>
    </dgm:pt>
    <dgm:pt modelId="{4477C7A2-6D0B-4A27-9077-C009F3BEF464}" type="sibTrans" cxnId="{6F8E9841-162E-43B5-811A-D67C1778923D}">
      <dgm:prSet/>
      <dgm:spPr/>
      <dgm:t>
        <a:bodyPr/>
        <a:lstStyle/>
        <a:p>
          <a:endParaRPr lang="ru-RU"/>
        </a:p>
      </dgm:t>
    </dgm:pt>
    <dgm:pt modelId="{F7044084-C432-406C-9A78-F0A382C64F36}">
      <dgm:prSet phldrT="[Текст]"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подготовка помещений для организации работы по проекту 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74AB6DB8-376B-4523-A876-C3DEEA62EB06}" type="parTrans" cxnId="{DE31B2D7-C6EA-47A4-9570-9AF365D3B4BC}">
      <dgm:prSet/>
      <dgm:spPr/>
      <dgm:t>
        <a:bodyPr/>
        <a:lstStyle/>
        <a:p>
          <a:endParaRPr lang="ru-RU"/>
        </a:p>
      </dgm:t>
    </dgm:pt>
    <dgm:pt modelId="{C091959E-EEE4-4890-9B60-C6C6C4755D87}" type="sibTrans" cxnId="{DE31B2D7-C6EA-47A4-9570-9AF365D3B4BC}">
      <dgm:prSet/>
      <dgm:spPr/>
      <dgm:t>
        <a:bodyPr/>
        <a:lstStyle/>
        <a:p>
          <a:endParaRPr lang="ru-RU"/>
        </a:p>
      </dgm:t>
    </dgm:pt>
    <dgm:pt modelId="{AF6192DD-134F-4A52-838B-D701E40B2191}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Изучение контингента семей воспитанников в различных аспектах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FB56DA57-625C-41D2-81FE-A46BA735A8AF}" type="parTrans" cxnId="{052EAEDC-4B3B-4C27-ABE1-4D438BC56601}">
      <dgm:prSet/>
      <dgm:spPr/>
      <dgm:t>
        <a:bodyPr/>
        <a:lstStyle/>
        <a:p>
          <a:endParaRPr lang="ru-RU"/>
        </a:p>
      </dgm:t>
    </dgm:pt>
    <dgm:pt modelId="{DE7532C3-8899-4C8B-A2DE-6AD9709649D9}" type="sibTrans" cxnId="{052EAEDC-4B3B-4C27-ABE1-4D438BC56601}">
      <dgm:prSet/>
      <dgm:spPr/>
      <dgm:t>
        <a:bodyPr/>
        <a:lstStyle/>
        <a:p>
          <a:endParaRPr lang="ru-RU"/>
        </a:p>
      </dgm:t>
    </dgm:pt>
    <dgm:pt modelId="{ED8221B2-53C7-4E4B-A438-AE81E2E96CD9}">
      <dgm:prSet phldrT="[Текст]"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состав семьи, возраст, семейное положение.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B971B9DF-A4FE-4929-B6EB-EA7978705EF2}" type="parTrans" cxnId="{4A57D3A6-DFB4-444D-8E4D-F6FA885AFC8F}">
      <dgm:prSet/>
      <dgm:spPr/>
      <dgm:t>
        <a:bodyPr/>
        <a:lstStyle/>
        <a:p>
          <a:endParaRPr lang="ru-RU"/>
        </a:p>
      </dgm:t>
    </dgm:pt>
    <dgm:pt modelId="{1A480944-BF18-4961-962F-C806BCC9EC99}" type="sibTrans" cxnId="{4A57D3A6-DFB4-444D-8E4D-F6FA885AFC8F}">
      <dgm:prSet/>
      <dgm:spPr/>
      <dgm:t>
        <a:bodyPr/>
        <a:lstStyle/>
        <a:p>
          <a:endParaRPr lang="ru-RU"/>
        </a:p>
      </dgm:t>
    </dgm:pt>
    <dgm:pt modelId="{9CD1816B-5F5C-4E48-91FA-9350042BDB8C}">
      <dgm:prSet phldrT="[Текст]"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жилищные условия, место работы. образование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52B30912-D763-4601-B6DE-25FA39495E0B}" type="parTrans" cxnId="{5816CC73-BEF7-413A-9F84-FE4B9C2D6C9E}">
      <dgm:prSet/>
      <dgm:spPr/>
      <dgm:t>
        <a:bodyPr/>
        <a:lstStyle/>
        <a:p>
          <a:endParaRPr lang="ru-RU"/>
        </a:p>
      </dgm:t>
    </dgm:pt>
    <dgm:pt modelId="{6996E738-369B-4195-A51B-59100FBCF85D}" type="sibTrans" cxnId="{5816CC73-BEF7-413A-9F84-FE4B9C2D6C9E}">
      <dgm:prSet/>
      <dgm:spPr/>
      <dgm:t>
        <a:bodyPr/>
        <a:lstStyle/>
        <a:p>
          <a:endParaRPr lang="ru-RU"/>
        </a:p>
      </dgm:t>
    </dgm:pt>
    <dgm:pt modelId="{7811203D-C8D0-46A8-8A20-844ABC842BA9}">
      <dgm:prSet phldrT="[Текст]"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Понимание роли в образовательном процессе детского сада.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BE41295C-5AF6-45C7-8A95-C4BCB7C78CC6}" type="parTrans" cxnId="{4A631309-311E-4CDC-886E-B639678D11C6}">
      <dgm:prSet/>
      <dgm:spPr/>
      <dgm:t>
        <a:bodyPr/>
        <a:lstStyle/>
        <a:p>
          <a:endParaRPr lang="ru-RU"/>
        </a:p>
      </dgm:t>
    </dgm:pt>
    <dgm:pt modelId="{651650B5-2A24-47C7-AF3B-C8BA1DCB6AE4}" type="sibTrans" cxnId="{4A631309-311E-4CDC-886E-B639678D11C6}">
      <dgm:prSet/>
      <dgm:spPr/>
      <dgm:t>
        <a:bodyPr/>
        <a:lstStyle/>
        <a:p>
          <a:endParaRPr lang="ru-RU"/>
        </a:p>
      </dgm:t>
    </dgm:pt>
    <dgm:pt modelId="{F0EE081B-CEAF-4D40-AA58-C4ACC9C9238B}" type="pres">
      <dgm:prSet presAssocID="{015D1894-B106-49D2-9CF2-28C5191ED85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CF6C837-35D5-47BD-A92B-D8395E09AECE}" type="pres">
      <dgm:prSet presAssocID="{206ED167-4EB1-495A-A071-E26A6938564C}" presName="linNode" presStyleCnt="0"/>
      <dgm:spPr/>
      <dgm:t>
        <a:bodyPr/>
        <a:lstStyle/>
        <a:p>
          <a:endParaRPr lang="ru-RU"/>
        </a:p>
      </dgm:t>
    </dgm:pt>
    <dgm:pt modelId="{CCF2495F-F9FF-4B4C-83B5-921BA9C1A454}" type="pres">
      <dgm:prSet presAssocID="{206ED167-4EB1-495A-A071-E26A6938564C}" presName="parentText" presStyleLbl="node1" presStyleIdx="0" presStyleCnt="3" custScaleY="35870" custLinFactNeighborX="-1395" custLinFactNeighborY="479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4A342C-498D-46FD-AC16-2492C8160B3A}" type="pres">
      <dgm:prSet presAssocID="{206ED167-4EB1-495A-A071-E26A6938564C}" presName="descendantText" presStyleLbl="alignAccFollowNode1" presStyleIdx="0" presStyleCnt="3" custScaleY="39249" custLinFactNeighborX="-794" custLinFactNeighborY="52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1656DC-73B8-4203-988B-0F27E00A09E9}" type="pres">
      <dgm:prSet presAssocID="{BBCBE8A0-C6EA-4F30-9518-17291FA70D1D}" presName="sp" presStyleCnt="0"/>
      <dgm:spPr/>
      <dgm:t>
        <a:bodyPr/>
        <a:lstStyle/>
        <a:p>
          <a:endParaRPr lang="ru-RU"/>
        </a:p>
      </dgm:t>
    </dgm:pt>
    <dgm:pt modelId="{50F5B9CF-3304-45E2-85D1-8CECAC725344}" type="pres">
      <dgm:prSet presAssocID="{DD60C8F8-BC68-428E-8808-5915E43DD2D9}" presName="linNode" presStyleCnt="0"/>
      <dgm:spPr/>
      <dgm:t>
        <a:bodyPr/>
        <a:lstStyle/>
        <a:p>
          <a:endParaRPr lang="ru-RU"/>
        </a:p>
      </dgm:t>
    </dgm:pt>
    <dgm:pt modelId="{A1BED065-5E44-4161-A8CD-87F556B0A43E}" type="pres">
      <dgm:prSet presAssocID="{DD60C8F8-BC68-428E-8808-5915E43DD2D9}" presName="parentText" presStyleLbl="node1" presStyleIdx="1" presStyleCnt="3" custScaleY="38776" custLinFactNeighborX="0" custLinFactNeighborY="263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6EEA0D-3F53-477B-ADA1-AAB44309A4F3}" type="pres">
      <dgm:prSet presAssocID="{DD60C8F8-BC68-428E-8808-5915E43DD2D9}" presName="descendantText" presStyleLbl="alignAccFollowNode1" presStyleIdx="1" presStyleCnt="3" custScaleY="44163" custLinFactNeighborX="-794" custLinFactNeighborY="31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B10B21-49A3-4DBF-9F28-1364ED73E471}" type="pres">
      <dgm:prSet presAssocID="{09CD77F9-284B-4B37-A6CA-CCC32FE64120}" presName="sp" presStyleCnt="0"/>
      <dgm:spPr/>
      <dgm:t>
        <a:bodyPr/>
        <a:lstStyle/>
        <a:p>
          <a:endParaRPr lang="ru-RU"/>
        </a:p>
      </dgm:t>
    </dgm:pt>
    <dgm:pt modelId="{8D726A01-0C2F-4D97-A913-2737C914778F}" type="pres">
      <dgm:prSet presAssocID="{AF6192DD-134F-4A52-838B-D701E40B2191}" presName="linNode" presStyleCnt="0"/>
      <dgm:spPr/>
      <dgm:t>
        <a:bodyPr/>
        <a:lstStyle/>
        <a:p>
          <a:endParaRPr lang="ru-RU"/>
        </a:p>
      </dgm:t>
    </dgm:pt>
    <dgm:pt modelId="{EF830998-EC81-4DBD-BC82-581E29053967}" type="pres">
      <dgm:prSet presAssocID="{AF6192DD-134F-4A52-838B-D701E40B2191}" presName="parentText" presStyleLbl="node1" presStyleIdx="2" presStyleCnt="3" custScaleY="41061" custLinFactNeighborY="56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15656E-A7FE-4853-B5F3-104C9B96232E}" type="pres">
      <dgm:prSet presAssocID="{AF6192DD-134F-4A52-838B-D701E40B2191}" presName="descendantText" presStyleLbl="alignAccFollowNode1" presStyleIdx="2" presStyleCnt="3" custScaleY="453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DE89668-2E0F-4763-92A4-EFFCDBC430D0}" type="presOf" srcId="{F7044084-C432-406C-9A78-F0A382C64F36}" destId="{966EEA0D-3F53-477B-ADA1-AAB44309A4F3}" srcOrd="0" destOrd="1" presId="urn:microsoft.com/office/officeart/2005/8/layout/vList5"/>
    <dgm:cxn modelId="{1B7B1326-A703-4685-B11B-757EA69F2619}" type="presOf" srcId="{ED8221B2-53C7-4E4B-A438-AE81E2E96CD9}" destId="{1715656E-A7FE-4853-B5F3-104C9B96232E}" srcOrd="0" destOrd="0" presId="urn:microsoft.com/office/officeart/2005/8/layout/vList5"/>
    <dgm:cxn modelId="{A4AA0492-5E58-4793-B65B-56965B4D650D}" type="presOf" srcId="{7811203D-C8D0-46A8-8A20-844ABC842BA9}" destId="{1715656E-A7FE-4853-B5F3-104C9B96232E}" srcOrd="0" destOrd="2" presId="urn:microsoft.com/office/officeart/2005/8/layout/vList5"/>
    <dgm:cxn modelId="{DD47C5C1-B769-4831-9992-55F27AEC4009}" type="presOf" srcId="{206ED167-4EB1-495A-A071-E26A6938564C}" destId="{CCF2495F-F9FF-4B4C-83B5-921BA9C1A454}" srcOrd="0" destOrd="0" presId="urn:microsoft.com/office/officeart/2005/8/layout/vList5"/>
    <dgm:cxn modelId="{4A631309-311E-4CDC-886E-B639678D11C6}" srcId="{AF6192DD-134F-4A52-838B-D701E40B2191}" destId="{7811203D-C8D0-46A8-8A20-844ABC842BA9}" srcOrd="2" destOrd="0" parTransId="{BE41295C-5AF6-45C7-8A95-C4BCB7C78CC6}" sibTransId="{651650B5-2A24-47C7-AF3B-C8BA1DCB6AE4}"/>
    <dgm:cxn modelId="{6F8E9841-162E-43B5-811A-D67C1778923D}" srcId="{DD60C8F8-BC68-428E-8808-5915E43DD2D9}" destId="{4A7BBFA7-5D75-4D87-92D0-5AD8C51E36FA}" srcOrd="0" destOrd="0" parTransId="{9FA03C36-FA96-4D85-8E07-2DDC2FA259F0}" sibTransId="{4477C7A2-6D0B-4A27-9077-C009F3BEF464}"/>
    <dgm:cxn modelId="{8AE93AA8-1B78-4AD9-B207-9E72D499AD38}" type="presOf" srcId="{4A7BBFA7-5D75-4D87-92D0-5AD8C51E36FA}" destId="{966EEA0D-3F53-477B-ADA1-AAB44309A4F3}" srcOrd="0" destOrd="0" presId="urn:microsoft.com/office/officeart/2005/8/layout/vList5"/>
    <dgm:cxn modelId="{AA24D726-F469-4A69-A0DB-4B66BD010B1B}" type="presOf" srcId="{EB2F39D3-FFEF-4BB5-ADB6-AC100041D8FA}" destId="{364A342C-498D-46FD-AC16-2492C8160B3A}" srcOrd="0" destOrd="0" presId="urn:microsoft.com/office/officeart/2005/8/layout/vList5"/>
    <dgm:cxn modelId="{5816CC73-BEF7-413A-9F84-FE4B9C2D6C9E}" srcId="{AF6192DD-134F-4A52-838B-D701E40B2191}" destId="{9CD1816B-5F5C-4E48-91FA-9350042BDB8C}" srcOrd="1" destOrd="0" parTransId="{52B30912-D763-4601-B6DE-25FA39495E0B}" sibTransId="{6996E738-369B-4195-A51B-59100FBCF85D}"/>
    <dgm:cxn modelId="{71457EB7-AD45-4FF7-9F21-D9CACC6FC8C1}" srcId="{015D1894-B106-49D2-9CF2-28C5191ED854}" destId="{206ED167-4EB1-495A-A071-E26A6938564C}" srcOrd="0" destOrd="0" parTransId="{0ED6E4BA-4CB0-4E56-8632-7E9534B24DD5}" sibTransId="{BBCBE8A0-C6EA-4F30-9518-17291FA70D1D}"/>
    <dgm:cxn modelId="{4A57D3A6-DFB4-444D-8E4D-F6FA885AFC8F}" srcId="{AF6192DD-134F-4A52-838B-D701E40B2191}" destId="{ED8221B2-53C7-4E4B-A438-AE81E2E96CD9}" srcOrd="0" destOrd="0" parTransId="{B971B9DF-A4FE-4929-B6EB-EA7978705EF2}" sibTransId="{1A480944-BF18-4961-962F-C806BCC9EC99}"/>
    <dgm:cxn modelId="{0E60EC66-442E-423D-B59A-9CB3456B69F3}" type="presOf" srcId="{015D1894-B106-49D2-9CF2-28C5191ED854}" destId="{F0EE081B-CEAF-4D40-AA58-C4ACC9C9238B}" srcOrd="0" destOrd="0" presId="urn:microsoft.com/office/officeart/2005/8/layout/vList5"/>
    <dgm:cxn modelId="{8847A0B5-3BF8-434F-88F2-85D42EEE2EA1}" type="presOf" srcId="{AF6192DD-134F-4A52-838B-D701E40B2191}" destId="{EF830998-EC81-4DBD-BC82-581E29053967}" srcOrd="0" destOrd="0" presId="urn:microsoft.com/office/officeart/2005/8/layout/vList5"/>
    <dgm:cxn modelId="{E576F47D-F19F-416F-A9B8-32E3836B0726}" srcId="{015D1894-B106-49D2-9CF2-28C5191ED854}" destId="{DD60C8F8-BC68-428E-8808-5915E43DD2D9}" srcOrd="1" destOrd="0" parTransId="{E3BC87B0-C26F-4947-B3E6-ECCC9171B729}" sibTransId="{09CD77F9-284B-4B37-A6CA-CCC32FE64120}"/>
    <dgm:cxn modelId="{DDFEE6A0-0703-439E-93BF-3F566F8C89CB}" type="presOf" srcId="{DD60C8F8-BC68-428E-8808-5915E43DD2D9}" destId="{A1BED065-5E44-4161-A8CD-87F556B0A43E}" srcOrd="0" destOrd="0" presId="urn:microsoft.com/office/officeart/2005/8/layout/vList5"/>
    <dgm:cxn modelId="{B00426F9-4E04-4404-A559-A7225057A54D}" type="presOf" srcId="{9CD1816B-5F5C-4E48-91FA-9350042BDB8C}" destId="{1715656E-A7FE-4853-B5F3-104C9B96232E}" srcOrd="0" destOrd="1" presId="urn:microsoft.com/office/officeart/2005/8/layout/vList5"/>
    <dgm:cxn modelId="{DE31B2D7-C6EA-47A4-9570-9AF365D3B4BC}" srcId="{DD60C8F8-BC68-428E-8808-5915E43DD2D9}" destId="{F7044084-C432-406C-9A78-F0A382C64F36}" srcOrd="1" destOrd="0" parTransId="{74AB6DB8-376B-4523-A876-C3DEEA62EB06}" sibTransId="{C091959E-EEE4-4890-9B60-C6C6C4755D87}"/>
    <dgm:cxn modelId="{052EAEDC-4B3B-4C27-ABE1-4D438BC56601}" srcId="{015D1894-B106-49D2-9CF2-28C5191ED854}" destId="{AF6192DD-134F-4A52-838B-D701E40B2191}" srcOrd="2" destOrd="0" parTransId="{FB56DA57-625C-41D2-81FE-A46BA735A8AF}" sibTransId="{DE7532C3-8899-4C8B-A2DE-6AD9709649D9}"/>
    <dgm:cxn modelId="{A3BD4302-317D-4D4D-B946-CB11B380D440}" srcId="{206ED167-4EB1-495A-A071-E26A6938564C}" destId="{EB2F39D3-FFEF-4BB5-ADB6-AC100041D8FA}" srcOrd="0" destOrd="0" parTransId="{7191FA03-06F1-4DCA-BDE3-6A6246DB8A89}" sibTransId="{331039E8-46A3-4A4F-BCB3-7757893522A7}"/>
    <dgm:cxn modelId="{B6979DB4-D12E-4932-9796-C9F6FDD4EA9C}" type="presParOf" srcId="{F0EE081B-CEAF-4D40-AA58-C4ACC9C9238B}" destId="{5CF6C837-35D5-47BD-A92B-D8395E09AECE}" srcOrd="0" destOrd="0" presId="urn:microsoft.com/office/officeart/2005/8/layout/vList5"/>
    <dgm:cxn modelId="{7A5B522A-84EF-4990-9CAE-F095D96A1958}" type="presParOf" srcId="{5CF6C837-35D5-47BD-A92B-D8395E09AECE}" destId="{CCF2495F-F9FF-4B4C-83B5-921BA9C1A454}" srcOrd="0" destOrd="0" presId="urn:microsoft.com/office/officeart/2005/8/layout/vList5"/>
    <dgm:cxn modelId="{899147EB-FE2C-4E7B-9FB6-7BA8826C77C2}" type="presParOf" srcId="{5CF6C837-35D5-47BD-A92B-D8395E09AECE}" destId="{364A342C-498D-46FD-AC16-2492C8160B3A}" srcOrd="1" destOrd="0" presId="urn:microsoft.com/office/officeart/2005/8/layout/vList5"/>
    <dgm:cxn modelId="{A730475D-0802-47A0-BC51-DC604BB5FBC8}" type="presParOf" srcId="{F0EE081B-CEAF-4D40-AA58-C4ACC9C9238B}" destId="{DC1656DC-73B8-4203-988B-0F27E00A09E9}" srcOrd="1" destOrd="0" presId="urn:microsoft.com/office/officeart/2005/8/layout/vList5"/>
    <dgm:cxn modelId="{C37A696E-EB92-4396-85DA-A6D724AF201B}" type="presParOf" srcId="{F0EE081B-CEAF-4D40-AA58-C4ACC9C9238B}" destId="{50F5B9CF-3304-45E2-85D1-8CECAC725344}" srcOrd="2" destOrd="0" presId="urn:microsoft.com/office/officeart/2005/8/layout/vList5"/>
    <dgm:cxn modelId="{F7FF9566-16A9-4720-A4F6-8C0EF81BDFA4}" type="presParOf" srcId="{50F5B9CF-3304-45E2-85D1-8CECAC725344}" destId="{A1BED065-5E44-4161-A8CD-87F556B0A43E}" srcOrd="0" destOrd="0" presId="urn:microsoft.com/office/officeart/2005/8/layout/vList5"/>
    <dgm:cxn modelId="{4FC444BD-81A1-40C8-9C71-092D8065C9E7}" type="presParOf" srcId="{50F5B9CF-3304-45E2-85D1-8CECAC725344}" destId="{966EEA0D-3F53-477B-ADA1-AAB44309A4F3}" srcOrd="1" destOrd="0" presId="urn:microsoft.com/office/officeart/2005/8/layout/vList5"/>
    <dgm:cxn modelId="{7D5002A3-0182-4224-AFD0-75630AE1D6D4}" type="presParOf" srcId="{F0EE081B-CEAF-4D40-AA58-C4ACC9C9238B}" destId="{0DB10B21-49A3-4DBF-9F28-1364ED73E471}" srcOrd="3" destOrd="0" presId="urn:microsoft.com/office/officeart/2005/8/layout/vList5"/>
    <dgm:cxn modelId="{D8AD3800-1B3C-4A7D-9582-5E263EB6C9CD}" type="presParOf" srcId="{F0EE081B-CEAF-4D40-AA58-C4ACC9C9238B}" destId="{8D726A01-0C2F-4D97-A913-2737C914778F}" srcOrd="4" destOrd="0" presId="urn:microsoft.com/office/officeart/2005/8/layout/vList5"/>
    <dgm:cxn modelId="{C5978922-5D09-41D1-B88F-0E3D1B9635E8}" type="presParOf" srcId="{8D726A01-0C2F-4D97-A913-2737C914778F}" destId="{EF830998-EC81-4DBD-BC82-581E29053967}" srcOrd="0" destOrd="0" presId="urn:microsoft.com/office/officeart/2005/8/layout/vList5"/>
    <dgm:cxn modelId="{E2477454-2ACD-4536-8852-15442F0ABDDC}" type="presParOf" srcId="{8D726A01-0C2F-4D97-A913-2737C914778F}" destId="{1715656E-A7FE-4853-B5F3-104C9B96232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6C1C95D-2362-46B0-AF4A-F23A56A83354}" type="doc">
      <dgm:prSet loTypeId="urn:microsoft.com/office/officeart/2005/8/layout/radial2" loCatId="relationship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182B3D4-D895-4397-8ED9-4AE5C3732BBF}">
      <dgm:prSet phldrT="[Текст]" custT="1"/>
      <dgm:spPr/>
      <dgm:t>
        <a:bodyPr/>
        <a:lstStyle/>
        <a:p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Образова-ние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05BBA460-8294-49F6-BEC5-8339562F5668}" type="parTrans" cxnId="{478283F0-0E52-4EE5-9A00-6E99577E788F}">
      <dgm:prSet/>
      <dgm:spPr/>
      <dgm:t>
        <a:bodyPr/>
        <a:lstStyle/>
        <a:p>
          <a:endParaRPr lang="ru-RU"/>
        </a:p>
      </dgm:t>
    </dgm:pt>
    <dgm:pt modelId="{71EEE8D2-38E3-47A1-806D-32877B6A93BC}" type="sibTrans" cxnId="{478283F0-0E52-4EE5-9A00-6E99577E788F}">
      <dgm:prSet/>
      <dgm:spPr/>
      <dgm:t>
        <a:bodyPr/>
        <a:lstStyle/>
        <a:p>
          <a:endParaRPr lang="ru-RU"/>
        </a:p>
      </dgm:t>
    </dgm:pt>
    <dgm:pt modelId="{CEFCE00C-F7A9-400E-9C28-845EB6C8F120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65% высшее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0CE9F296-B76E-415D-B3DF-AA29EA95502D}" type="parTrans" cxnId="{E2241EA4-55AD-481A-8EC4-90DC8E4FF5E5}">
      <dgm:prSet/>
      <dgm:spPr/>
      <dgm:t>
        <a:bodyPr/>
        <a:lstStyle/>
        <a:p>
          <a:endParaRPr lang="ru-RU"/>
        </a:p>
      </dgm:t>
    </dgm:pt>
    <dgm:pt modelId="{FEDE5298-8703-4D01-AEA6-22351C704D35}" type="sibTrans" cxnId="{E2241EA4-55AD-481A-8EC4-90DC8E4FF5E5}">
      <dgm:prSet/>
      <dgm:spPr/>
      <dgm:t>
        <a:bodyPr/>
        <a:lstStyle/>
        <a:p>
          <a:endParaRPr lang="ru-RU"/>
        </a:p>
      </dgm:t>
    </dgm:pt>
    <dgm:pt modelId="{DB5D5CDB-C8AF-4B2F-8079-3FAEBF5582FB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35% среднее и средне- специальное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DE7EAFBF-BD34-4135-9414-D5FC9C1F4593}" type="parTrans" cxnId="{D58A6EE9-7136-4630-B433-A875BA110B73}">
      <dgm:prSet/>
      <dgm:spPr/>
      <dgm:t>
        <a:bodyPr/>
        <a:lstStyle/>
        <a:p>
          <a:endParaRPr lang="ru-RU"/>
        </a:p>
      </dgm:t>
    </dgm:pt>
    <dgm:pt modelId="{7C6B7AF4-C23E-4A5E-BA03-714977F8862E}" type="sibTrans" cxnId="{D58A6EE9-7136-4630-B433-A875BA110B73}">
      <dgm:prSet/>
      <dgm:spPr/>
      <dgm:t>
        <a:bodyPr/>
        <a:lstStyle/>
        <a:p>
          <a:endParaRPr lang="ru-RU"/>
        </a:p>
      </dgm:t>
    </dgm:pt>
    <dgm:pt modelId="{71711BA4-8FB5-42D4-B6C2-80E97AA98D28}">
      <dgm:prSet phldrT="[Текст]" custT="1"/>
      <dgm:spPr/>
      <dgm:t>
        <a:bodyPr/>
        <a:lstStyle/>
        <a:p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Количест-во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детей в семье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3049C82F-5831-4CE9-9B9F-FE385F9DAB6E}" type="parTrans" cxnId="{6E8B7E7A-A228-41A0-B1EA-8EABEB28C7B8}">
      <dgm:prSet/>
      <dgm:spPr/>
      <dgm:t>
        <a:bodyPr/>
        <a:lstStyle/>
        <a:p>
          <a:endParaRPr lang="ru-RU"/>
        </a:p>
      </dgm:t>
    </dgm:pt>
    <dgm:pt modelId="{FC8B4862-1E77-4EDC-8993-9F3D18AB04A6}" type="sibTrans" cxnId="{6E8B7E7A-A228-41A0-B1EA-8EABEB28C7B8}">
      <dgm:prSet/>
      <dgm:spPr/>
      <dgm:t>
        <a:bodyPr/>
        <a:lstStyle/>
        <a:p>
          <a:endParaRPr lang="ru-RU"/>
        </a:p>
      </dgm:t>
    </dgm:pt>
    <dgm:pt modelId="{F37A1015-7B00-4D41-9677-CD1F392ADC3C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20 семей имеют одного ребёнка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722F2217-B95C-4D3A-AE91-8B893B0D2784}" type="parTrans" cxnId="{C3B9ECDE-4DAA-4B6A-AD18-3992CAA653ED}">
      <dgm:prSet/>
      <dgm:spPr/>
      <dgm:t>
        <a:bodyPr/>
        <a:lstStyle/>
        <a:p>
          <a:endParaRPr lang="ru-RU"/>
        </a:p>
      </dgm:t>
    </dgm:pt>
    <dgm:pt modelId="{DB227C89-62CF-45F0-8BE6-97A5D9E94F09}" type="sibTrans" cxnId="{C3B9ECDE-4DAA-4B6A-AD18-3992CAA653ED}">
      <dgm:prSet/>
      <dgm:spPr/>
      <dgm:t>
        <a:bodyPr/>
        <a:lstStyle/>
        <a:p>
          <a:endParaRPr lang="ru-RU"/>
        </a:p>
      </dgm:t>
    </dgm:pt>
    <dgm:pt modelId="{DE1C7A3B-D819-40B0-AFA4-A878CF83A5AA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3 семьи имеют двух детей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2834781F-3B7F-4D61-B19E-6115F18D6D4B}" type="parTrans" cxnId="{1440D91B-5F6C-4E80-B5D2-BC941A2E98F2}">
      <dgm:prSet/>
      <dgm:spPr/>
      <dgm:t>
        <a:bodyPr/>
        <a:lstStyle/>
        <a:p>
          <a:endParaRPr lang="ru-RU"/>
        </a:p>
      </dgm:t>
    </dgm:pt>
    <dgm:pt modelId="{2E063516-50E3-4986-A2A1-05B8D93FA541}" type="sibTrans" cxnId="{1440D91B-5F6C-4E80-B5D2-BC941A2E98F2}">
      <dgm:prSet/>
      <dgm:spPr/>
      <dgm:t>
        <a:bodyPr/>
        <a:lstStyle/>
        <a:p>
          <a:endParaRPr lang="ru-RU"/>
        </a:p>
      </dgm:t>
    </dgm:pt>
    <dgm:pt modelId="{BCC5484D-9A29-4F94-87E5-6C8E457C9751}">
      <dgm:prSet phldrT="[Текст]"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Состав семьи</a:t>
          </a:r>
        </a:p>
        <a:p>
          <a:endParaRPr lang="ru-RU" sz="2000" dirty="0"/>
        </a:p>
      </dgm:t>
    </dgm:pt>
    <dgm:pt modelId="{A4797B87-A459-4482-9881-8B94808797AC}" type="parTrans" cxnId="{187755D7-C580-48C2-B54B-821B3F43EEB6}">
      <dgm:prSet/>
      <dgm:spPr/>
      <dgm:t>
        <a:bodyPr/>
        <a:lstStyle/>
        <a:p>
          <a:endParaRPr lang="ru-RU"/>
        </a:p>
      </dgm:t>
    </dgm:pt>
    <dgm:pt modelId="{C49AD0D0-1D4F-4EAC-994E-5E31175977B3}" type="sibTrans" cxnId="{187755D7-C580-48C2-B54B-821B3F43EEB6}">
      <dgm:prSet/>
      <dgm:spPr/>
      <dgm:t>
        <a:bodyPr/>
        <a:lstStyle/>
        <a:p>
          <a:endParaRPr lang="ru-RU"/>
        </a:p>
      </dgm:t>
    </dgm:pt>
    <dgm:pt modelId="{6B93D309-3948-4DBF-B7DD-60D900A72B59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20 семей полных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C95D19B5-02A0-4408-959F-26CE80731DEB}" type="parTrans" cxnId="{A281F124-5A2B-42CE-A6CF-DDC92840BC98}">
      <dgm:prSet/>
      <dgm:spPr/>
      <dgm:t>
        <a:bodyPr/>
        <a:lstStyle/>
        <a:p>
          <a:endParaRPr lang="ru-RU"/>
        </a:p>
      </dgm:t>
    </dgm:pt>
    <dgm:pt modelId="{6FC0DBE6-C194-444E-A503-A51E0EBF1D4F}" type="sibTrans" cxnId="{A281F124-5A2B-42CE-A6CF-DDC92840BC98}">
      <dgm:prSet/>
      <dgm:spPr/>
      <dgm:t>
        <a:bodyPr/>
        <a:lstStyle/>
        <a:p>
          <a:endParaRPr lang="ru-RU"/>
        </a:p>
      </dgm:t>
    </dgm:pt>
    <dgm:pt modelId="{FC27D6FE-7415-4386-8242-D7E597681A2C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2 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семьи многодетные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BE765F84-41C1-4429-893B-A11DDF1E24E2}" type="parTrans" cxnId="{84A4C3F7-C491-4F72-8B63-3F6F4C35A67B}">
      <dgm:prSet/>
      <dgm:spPr/>
      <dgm:t>
        <a:bodyPr/>
        <a:lstStyle/>
        <a:p>
          <a:endParaRPr lang="ru-RU"/>
        </a:p>
      </dgm:t>
    </dgm:pt>
    <dgm:pt modelId="{DC0BE569-1DB7-4013-81CA-BF87B1E7DC32}" type="sibTrans" cxnId="{84A4C3F7-C491-4F72-8B63-3F6F4C35A67B}">
      <dgm:prSet/>
      <dgm:spPr/>
      <dgm:t>
        <a:bodyPr/>
        <a:lstStyle/>
        <a:p>
          <a:endParaRPr lang="ru-RU"/>
        </a:p>
      </dgm:t>
    </dgm:pt>
    <dgm:pt modelId="{E85A955E-7431-43B7-989C-CE13191EB8D6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2 семьи многодетные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8403156C-7C78-45AF-B6D5-B377F9893664}" type="parTrans" cxnId="{04CD206A-A8A4-4E48-B731-C4916A567BF7}">
      <dgm:prSet/>
      <dgm:spPr/>
      <dgm:t>
        <a:bodyPr/>
        <a:lstStyle/>
        <a:p>
          <a:endParaRPr lang="ru-RU"/>
        </a:p>
      </dgm:t>
    </dgm:pt>
    <dgm:pt modelId="{336BA28F-EDDA-4BEE-A441-B3754E079593}" type="sibTrans" cxnId="{04CD206A-A8A4-4E48-B731-C4916A567BF7}">
      <dgm:prSet/>
      <dgm:spPr/>
      <dgm:t>
        <a:bodyPr/>
        <a:lstStyle/>
        <a:p>
          <a:endParaRPr lang="ru-RU"/>
        </a:p>
      </dgm:t>
    </dgm:pt>
    <dgm:pt modelId="{A4FC2D3C-6953-41BB-A174-EC4669D41868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5 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одиноких родителя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52BC9A0D-1385-450D-A8A3-2E57776F391F}" type="parTrans" cxnId="{BDDE667E-35C9-43A3-A803-FD64A2629F23}">
      <dgm:prSet/>
      <dgm:spPr/>
      <dgm:t>
        <a:bodyPr/>
        <a:lstStyle/>
        <a:p>
          <a:endParaRPr lang="ru-RU"/>
        </a:p>
      </dgm:t>
    </dgm:pt>
    <dgm:pt modelId="{9FAF6935-D7BF-4630-8365-4E12530D7D5C}" type="sibTrans" cxnId="{BDDE667E-35C9-43A3-A803-FD64A2629F23}">
      <dgm:prSet/>
      <dgm:spPr/>
      <dgm:t>
        <a:bodyPr/>
        <a:lstStyle/>
        <a:p>
          <a:endParaRPr lang="ru-RU"/>
        </a:p>
      </dgm:t>
    </dgm:pt>
    <dgm:pt modelId="{64D1CE0D-157B-4E4B-BBC2-D843D3CF2851}">
      <dgm:prSet phldrT="[Текст]" custT="1"/>
      <dgm:spPr/>
      <dgm:t>
        <a:bodyPr/>
        <a:lstStyle/>
        <a:p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Трудоуст-ройство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871257AA-C4FA-44B8-800C-2C68A3799110}" type="parTrans" cxnId="{0A966985-98A7-4C39-8ECB-E5BA11861863}">
      <dgm:prSet/>
      <dgm:spPr/>
      <dgm:t>
        <a:bodyPr/>
        <a:lstStyle/>
        <a:p>
          <a:endParaRPr lang="ru-RU"/>
        </a:p>
      </dgm:t>
    </dgm:pt>
    <dgm:pt modelId="{B826B74B-950B-43CD-871E-345EF14A2708}" type="sibTrans" cxnId="{0A966985-98A7-4C39-8ECB-E5BA11861863}">
      <dgm:prSet/>
      <dgm:spPr/>
      <dgm:t>
        <a:bodyPr/>
        <a:lstStyle/>
        <a:p>
          <a:endParaRPr lang="ru-RU"/>
        </a:p>
      </dgm:t>
    </dgm:pt>
    <dgm:pt modelId="{A7593640-4EF5-40AE-BC3D-BECE23538F30}" type="pres">
      <dgm:prSet presAssocID="{B6C1C95D-2362-46B0-AF4A-F23A56A83354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AEFEBA9-77A6-4236-9E0C-F2E1B5E686E7}" type="pres">
      <dgm:prSet presAssocID="{B6C1C95D-2362-46B0-AF4A-F23A56A83354}" presName="cycle" presStyleCnt="0"/>
      <dgm:spPr/>
    </dgm:pt>
    <dgm:pt modelId="{F7D6EE69-D24E-40D0-843E-00271260D42C}" type="pres">
      <dgm:prSet presAssocID="{B6C1C95D-2362-46B0-AF4A-F23A56A83354}" presName="centerShape" presStyleCnt="0"/>
      <dgm:spPr/>
    </dgm:pt>
    <dgm:pt modelId="{A725BA69-9A83-45E4-B38D-0D5FE64D14E1}" type="pres">
      <dgm:prSet presAssocID="{B6C1C95D-2362-46B0-AF4A-F23A56A83354}" presName="connSite" presStyleLbl="node1" presStyleIdx="0" presStyleCnt="5"/>
      <dgm:spPr/>
    </dgm:pt>
    <dgm:pt modelId="{C1902FE9-FB08-440D-9067-B1DAB01C68C5}" type="pres">
      <dgm:prSet presAssocID="{B6C1C95D-2362-46B0-AF4A-F23A56A83354}" presName="visible" presStyleLbl="node1" presStyleIdx="0" presStyleCnt="5" custLinFactNeighborX="-1149" custLinFactNeighborY="-150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0DBA2730-87EB-486B-B341-6B07EB850751}" type="pres">
      <dgm:prSet presAssocID="{05BBA460-8294-49F6-BEC5-8339562F5668}" presName="Name25" presStyleLbl="parChTrans1D1" presStyleIdx="0" presStyleCnt="4"/>
      <dgm:spPr/>
      <dgm:t>
        <a:bodyPr/>
        <a:lstStyle/>
        <a:p>
          <a:endParaRPr lang="ru-RU"/>
        </a:p>
      </dgm:t>
    </dgm:pt>
    <dgm:pt modelId="{09275E51-59A2-4378-9FD2-F6385CD4EB3B}" type="pres">
      <dgm:prSet presAssocID="{A182B3D4-D895-4397-8ED9-4AE5C3732BBF}" presName="node" presStyleCnt="0"/>
      <dgm:spPr/>
    </dgm:pt>
    <dgm:pt modelId="{60244B0D-0BB3-4BE2-8627-E1BF1FB209F5}" type="pres">
      <dgm:prSet presAssocID="{A182B3D4-D895-4397-8ED9-4AE5C3732BBF}" presName="parentNode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9C8C3D-6610-4D2C-A3B9-A0A1BA656CE3}" type="pres">
      <dgm:prSet presAssocID="{A182B3D4-D895-4397-8ED9-4AE5C3732BBF}" presName="child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449EC3-D2DC-4BF6-A784-B443009B8CBD}" type="pres">
      <dgm:prSet presAssocID="{871257AA-C4FA-44B8-800C-2C68A3799110}" presName="Name25" presStyleLbl="parChTrans1D1" presStyleIdx="1" presStyleCnt="4"/>
      <dgm:spPr/>
      <dgm:t>
        <a:bodyPr/>
        <a:lstStyle/>
        <a:p>
          <a:endParaRPr lang="ru-RU"/>
        </a:p>
      </dgm:t>
    </dgm:pt>
    <dgm:pt modelId="{B613CEEC-2217-4064-9CD9-BBCE0E96ADD4}" type="pres">
      <dgm:prSet presAssocID="{64D1CE0D-157B-4E4B-BBC2-D843D3CF2851}" presName="node" presStyleCnt="0"/>
      <dgm:spPr/>
    </dgm:pt>
    <dgm:pt modelId="{840FE21F-CFFB-40BF-B1F9-8DDD06ED209D}" type="pres">
      <dgm:prSet presAssocID="{64D1CE0D-157B-4E4B-BBC2-D843D3CF2851}" presName="parentNode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AFC03D-E5AA-4B5F-8242-F430B0E10509}" type="pres">
      <dgm:prSet presAssocID="{64D1CE0D-157B-4E4B-BBC2-D843D3CF2851}" presName="childNode" presStyleLbl="revTx" presStyleIdx="0" presStyleCnt="3">
        <dgm:presLayoutVars>
          <dgm:bulletEnabled val="1"/>
        </dgm:presLayoutVars>
      </dgm:prSet>
      <dgm:spPr/>
    </dgm:pt>
    <dgm:pt modelId="{324F275F-8A5D-4D3A-902D-E589845B5A53}" type="pres">
      <dgm:prSet presAssocID="{3049C82F-5831-4CE9-9B9F-FE385F9DAB6E}" presName="Name25" presStyleLbl="parChTrans1D1" presStyleIdx="2" presStyleCnt="4"/>
      <dgm:spPr/>
      <dgm:t>
        <a:bodyPr/>
        <a:lstStyle/>
        <a:p>
          <a:endParaRPr lang="ru-RU"/>
        </a:p>
      </dgm:t>
    </dgm:pt>
    <dgm:pt modelId="{598E504C-0880-4209-AFDC-8F6C241643F1}" type="pres">
      <dgm:prSet presAssocID="{71711BA4-8FB5-42D4-B6C2-80E97AA98D28}" presName="node" presStyleCnt="0"/>
      <dgm:spPr/>
    </dgm:pt>
    <dgm:pt modelId="{07FA74B6-6C81-49C2-8D46-F5EDB38FF594}" type="pres">
      <dgm:prSet presAssocID="{71711BA4-8FB5-42D4-B6C2-80E97AA98D28}" presName="parentNode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F25650-5A9E-4F35-B716-462AF477280B}" type="pres">
      <dgm:prSet presAssocID="{71711BA4-8FB5-42D4-B6C2-80E97AA98D28}" presName="child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C5CCBA-C0FC-4CDF-8425-93208EBD3F66}" type="pres">
      <dgm:prSet presAssocID="{A4797B87-A459-4482-9881-8B94808797AC}" presName="Name25" presStyleLbl="parChTrans1D1" presStyleIdx="3" presStyleCnt="4"/>
      <dgm:spPr/>
      <dgm:t>
        <a:bodyPr/>
        <a:lstStyle/>
        <a:p>
          <a:endParaRPr lang="ru-RU"/>
        </a:p>
      </dgm:t>
    </dgm:pt>
    <dgm:pt modelId="{717F4E73-6349-4466-8CEB-E8B7D01EF395}" type="pres">
      <dgm:prSet presAssocID="{BCC5484D-9A29-4F94-87E5-6C8E457C9751}" presName="node" presStyleCnt="0"/>
      <dgm:spPr/>
    </dgm:pt>
    <dgm:pt modelId="{847A5EA0-C636-4FBC-8FBE-5834E2C8D20D}" type="pres">
      <dgm:prSet presAssocID="{BCC5484D-9A29-4F94-87E5-6C8E457C9751}" presName="parentNode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5D3832-A594-4CC9-A5BD-B16C1489A468}" type="pres">
      <dgm:prSet presAssocID="{BCC5484D-9A29-4F94-87E5-6C8E457C9751}" presName="child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CDBCE70-F88E-4C3F-82E0-145A9F16AE68}" type="presOf" srcId="{E85A955E-7431-43B7-989C-CE13191EB8D6}" destId="{BAF25650-5A9E-4F35-B716-462AF477280B}" srcOrd="0" destOrd="2" presId="urn:microsoft.com/office/officeart/2005/8/layout/radial2"/>
    <dgm:cxn modelId="{A106B945-149E-412A-897F-965E536AD4B5}" type="presOf" srcId="{DB5D5CDB-C8AF-4B2F-8079-3FAEBF5582FB}" destId="{099C8C3D-6610-4D2C-A3B9-A0A1BA656CE3}" srcOrd="0" destOrd="1" presId="urn:microsoft.com/office/officeart/2005/8/layout/radial2"/>
    <dgm:cxn modelId="{6BB26E5B-5614-409D-A6DA-EFE71BD424B8}" type="presOf" srcId="{DE1C7A3B-D819-40B0-AFA4-A878CF83A5AA}" destId="{BAF25650-5A9E-4F35-B716-462AF477280B}" srcOrd="0" destOrd="1" presId="urn:microsoft.com/office/officeart/2005/8/layout/radial2"/>
    <dgm:cxn modelId="{E2241EA4-55AD-481A-8EC4-90DC8E4FF5E5}" srcId="{A182B3D4-D895-4397-8ED9-4AE5C3732BBF}" destId="{CEFCE00C-F7A9-400E-9C28-845EB6C8F120}" srcOrd="0" destOrd="0" parTransId="{0CE9F296-B76E-415D-B3DF-AA29EA95502D}" sibTransId="{FEDE5298-8703-4D01-AEA6-22351C704D35}"/>
    <dgm:cxn modelId="{E3DB458A-3B00-4839-A0CE-0CD4A56832CA}" type="presOf" srcId="{FC27D6FE-7415-4386-8242-D7E597681A2C}" destId="{EB5D3832-A594-4CC9-A5BD-B16C1489A468}" srcOrd="0" destOrd="2" presId="urn:microsoft.com/office/officeart/2005/8/layout/radial2"/>
    <dgm:cxn modelId="{D58A6EE9-7136-4630-B433-A875BA110B73}" srcId="{A182B3D4-D895-4397-8ED9-4AE5C3732BBF}" destId="{DB5D5CDB-C8AF-4B2F-8079-3FAEBF5582FB}" srcOrd="1" destOrd="0" parTransId="{DE7EAFBF-BD34-4135-9414-D5FC9C1F4593}" sibTransId="{7C6B7AF4-C23E-4A5E-BA03-714977F8862E}"/>
    <dgm:cxn modelId="{08175142-A1AD-46F3-84BA-F169F2148EDD}" type="presOf" srcId="{A182B3D4-D895-4397-8ED9-4AE5C3732BBF}" destId="{60244B0D-0BB3-4BE2-8627-E1BF1FB209F5}" srcOrd="0" destOrd="0" presId="urn:microsoft.com/office/officeart/2005/8/layout/radial2"/>
    <dgm:cxn modelId="{F2B6903C-4C2C-4D61-ACE7-0B2AE4486A64}" type="presOf" srcId="{F37A1015-7B00-4D41-9677-CD1F392ADC3C}" destId="{BAF25650-5A9E-4F35-B716-462AF477280B}" srcOrd="0" destOrd="0" presId="urn:microsoft.com/office/officeart/2005/8/layout/radial2"/>
    <dgm:cxn modelId="{494168F1-6739-4285-8125-1E54B5240A1F}" type="presOf" srcId="{CEFCE00C-F7A9-400E-9C28-845EB6C8F120}" destId="{099C8C3D-6610-4D2C-A3B9-A0A1BA656CE3}" srcOrd="0" destOrd="0" presId="urn:microsoft.com/office/officeart/2005/8/layout/radial2"/>
    <dgm:cxn modelId="{757C8630-FC17-4630-8460-F9569FDA68DF}" type="presOf" srcId="{A4797B87-A459-4482-9881-8B94808797AC}" destId="{6FC5CCBA-C0FC-4CDF-8425-93208EBD3F66}" srcOrd="0" destOrd="0" presId="urn:microsoft.com/office/officeart/2005/8/layout/radial2"/>
    <dgm:cxn modelId="{99B1B5FC-41F0-46CC-9C86-A367626EFE99}" type="presOf" srcId="{871257AA-C4FA-44B8-800C-2C68A3799110}" destId="{E2449EC3-D2DC-4BF6-A784-B443009B8CBD}" srcOrd="0" destOrd="0" presId="urn:microsoft.com/office/officeart/2005/8/layout/radial2"/>
    <dgm:cxn modelId="{6E8B7E7A-A228-41A0-B1EA-8EABEB28C7B8}" srcId="{B6C1C95D-2362-46B0-AF4A-F23A56A83354}" destId="{71711BA4-8FB5-42D4-B6C2-80E97AA98D28}" srcOrd="2" destOrd="0" parTransId="{3049C82F-5831-4CE9-9B9F-FE385F9DAB6E}" sibTransId="{FC8B4862-1E77-4EDC-8993-9F3D18AB04A6}"/>
    <dgm:cxn modelId="{263F4B4E-3865-44F8-ABA4-507A4FA449D6}" type="presOf" srcId="{3049C82F-5831-4CE9-9B9F-FE385F9DAB6E}" destId="{324F275F-8A5D-4D3A-902D-E589845B5A53}" srcOrd="0" destOrd="0" presId="urn:microsoft.com/office/officeart/2005/8/layout/radial2"/>
    <dgm:cxn modelId="{84A4C3F7-C491-4F72-8B63-3F6F4C35A67B}" srcId="{BCC5484D-9A29-4F94-87E5-6C8E457C9751}" destId="{FC27D6FE-7415-4386-8242-D7E597681A2C}" srcOrd="2" destOrd="0" parTransId="{BE765F84-41C1-4429-893B-A11DDF1E24E2}" sibTransId="{DC0BE569-1DB7-4013-81CA-BF87B1E7DC32}"/>
    <dgm:cxn modelId="{50EF68C9-B6E8-483D-BCF5-50A50C951447}" type="presOf" srcId="{BCC5484D-9A29-4F94-87E5-6C8E457C9751}" destId="{847A5EA0-C636-4FBC-8FBE-5834E2C8D20D}" srcOrd="0" destOrd="0" presId="urn:microsoft.com/office/officeart/2005/8/layout/radial2"/>
    <dgm:cxn modelId="{187755D7-C580-48C2-B54B-821B3F43EEB6}" srcId="{B6C1C95D-2362-46B0-AF4A-F23A56A83354}" destId="{BCC5484D-9A29-4F94-87E5-6C8E457C9751}" srcOrd="3" destOrd="0" parTransId="{A4797B87-A459-4482-9881-8B94808797AC}" sibTransId="{C49AD0D0-1D4F-4EAC-994E-5E31175977B3}"/>
    <dgm:cxn modelId="{24C0872E-E70C-4A2F-9BDF-5C1B8A020745}" type="presOf" srcId="{71711BA4-8FB5-42D4-B6C2-80E97AA98D28}" destId="{07FA74B6-6C81-49C2-8D46-F5EDB38FF594}" srcOrd="0" destOrd="0" presId="urn:microsoft.com/office/officeart/2005/8/layout/radial2"/>
    <dgm:cxn modelId="{5DB2B79C-5BF3-427C-BFFE-08FAAAC8FA67}" type="presOf" srcId="{64D1CE0D-157B-4E4B-BBC2-D843D3CF2851}" destId="{840FE21F-CFFB-40BF-B1F9-8DDD06ED209D}" srcOrd="0" destOrd="0" presId="urn:microsoft.com/office/officeart/2005/8/layout/radial2"/>
    <dgm:cxn modelId="{C3B9ECDE-4DAA-4B6A-AD18-3992CAA653ED}" srcId="{71711BA4-8FB5-42D4-B6C2-80E97AA98D28}" destId="{F37A1015-7B00-4D41-9677-CD1F392ADC3C}" srcOrd="0" destOrd="0" parTransId="{722F2217-B95C-4D3A-AE91-8B893B0D2784}" sibTransId="{DB227C89-62CF-45F0-8BE6-97A5D9E94F09}"/>
    <dgm:cxn modelId="{0A966985-98A7-4C39-8ECB-E5BA11861863}" srcId="{B6C1C95D-2362-46B0-AF4A-F23A56A83354}" destId="{64D1CE0D-157B-4E4B-BBC2-D843D3CF2851}" srcOrd="1" destOrd="0" parTransId="{871257AA-C4FA-44B8-800C-2C68A3799110}" sibTransId="{B826B74B-950B-43CD-871E-345EF14A2708}"/>
    <dgm:cxn modelId="{1440D91B-5F6C-4E80-B5D2-BC941A2E98F2}" srcId="{71711BA4-8FB5-42D4-B6C2-80E97AA98D28}" destId="{DE1C7A3B-D819-40B0-AFA4-A878CF83A5AA}" srcOrd="1" destOrd="0" parTransId="{2834781F-3B7F-4D61-B19E-6115F18D6D4B}" sibTransId="{2E063516-50E3-4986-A2A1-05B8D93FA541}"/>
    <dgm:cxn modelId="{A4EC244E-27C0-40ED-A614-808C90CB072C}" type="presOf" srcId="{6B93D309-3948-4DBF-B7DD-60D900A72B59}" destId="{EB5D3832-A594-4CC9-A5BD-B16C1489A468}" srcOrd="0" destOrd="0" presId="urn:microsoft.com/office/officeart/2005/8/layout/radial2"/>
    <dgm:cxn modelId="{04CD206A-A8A4-4E48-B731-C4916A567BF7}" srcId="{71711BA4-8FB5-42D4-B6C2-80E97AA98D28}" destId="{E85A955E-7431-43B7-989C-CE13191EB8D6}" srcOrd="2" destOrd="0" parTransId="{8403156C-7C78-45AF-B6D5-B377F9893664}" sibTransId="{336BA28F-EDDA-4BEE-A441-B3754E079593}"/>
    <dgm:cxn modelId="{755F6D1A-9B95-4086-96C9-C7A7883C5A0C}" type="presOf" srcId="{A4FC2D3C-6953-41BB-A174-EC4669D41868}" destId="{EB5D3832-A594-4CC9-A5BD-B16C1489A468}" srcOrd="0" destOrd="1" presId="urn:microsoft.com/office/officeart/2005/8/layout/radial2"/>
    <dgm:cxn modelId="{93660730-B160-4DA6-96DD-6AF471EB040B}" type="presOf" srcId="{05BBA460-8294-49F6-BEC5-8339562F5668}" destId="{0DBA2730-87EB-486B-B341-6B07EB850751}" srcOrd="0" destOrd="0" presId="urn:microsoft.com/office/officeart/2005/8/layout/radial2"/>
    <dgm:cxn modelId="{BFDB4E54-03EE-4B68-BFCF-895EE5B8A0FA}" type="presOf" srcId="{B6C1C95D-2362-46B0-AF4A-F23A56A83354}" destId="{A7593640-4EF5-40AE-BC3D-BECE23538F30}" srcOrd="0" destOrd="0" presId="urn:microsoft.com/office/officeart/2005/8/layout/radial2"/>
    <dgm:cxn modelId="{BDDE667E-35C9-43A3-A803-FD64A2629F23}" srcId="{BCC5484D-9A29-4F94-87E5-6C8E457C9751}" destId="{A4FC2D3C-6953-41BB-A174-EC4669D41868}" srcOrd="1" destOrd="0" parTransId="{52BC9A0D-1385-450D-A8A3-2E57776F391F}" sibTransId="{9FAF6935-D7BF-4630-8365-4E12530D7D5C}"/>
    <dgm:cxn modelId="{478283F0-0E52-4EE5-9A00-6E99577E788F}" srcId="{B6C1C95D-2362-46B0-AF4A-F23A56A83354}" destId="{A182B3D4-D895-4397-8ED9-4AE5C3732BBF}" srcOrd="0" destOrd="0" parTransId="{05BBA460-8294-49F6-BEC5-8339562F5668}" sibTransId="{71EEE8D2-38E3-47A1-806D-32877B6A93BC}"/>
    <dgm:cxn modelId="{A281F124-5A2B-42CE-A6CF-DDC92840BC98}" srcId="{BCC5484D-9A29-4F94-87E5-6C8E457C9751}" destId="{6B93D309-3948-4DBF-B7DD-60D900A72B59}" srcOrd="0" destOrd="0" parTransId="{C95D19B5-02A0-4408-959F-26CE80731DEB}" sibTransId="{6FC0DBE6-C194-444E-A503-A51E0EBF1D4F}"/>
    <dgm:cxn modelId="{FF76A9F1-E34B-4267-90BB-3BADC8F44365}" type="presParOf" srcId="{A7593640-4EF5-40AE-BC3D-BECE23538F30}" destId="{4AEFEBA9-77A6-4236-9E0C-F2E1B5E686E7}" srcOrd="0" destOrd="0" presId="urn:microsoft.com/office/officeart/2005/8/layout/radial2"/>
    <dgm:cxn modelId="{EC30151A-2C98-4618-B0B1-D0A11B3062EF}" type="presParOf" srcId="{4AEFEBA9-77A6-4236-9E0C-F2E1B5E686E7}" destId="{F7D6EE69-D24E-40D0-843E-00271260D42C}" srcOrd="0" destOrd="0" presId="urn:microsoft.com/office/officeart/2005/8/layout/radial2"/>
    <dgm:cxn modelId="{3966274B-4024-43FA-A97E-C4B90FA23010}" type="presParOf" srcId="{F7D6EE69-D24E-40D0-843E-00271260D42C}" destId="{A725BA69-9A83-45E4-B38D-0D5FE64D14E1}" srcOrd="0" destOrd="0" presId="urn:microsoft.com/office/officeart/2005/8/layout/radial2"/>
    <dgm:cxn modelId="{F1972D6D-4076-49A5-977C-7D4F8EFC0EC4}" type="presParOf" srcId="{F7D6EE69-D24E-40D0-843E-00271260D42C}" destId="{C1902FE9-FB08-440D-9067-B1DAB01C68C5}" srcOrd="1" destOrd="0" presId="urn:microsoft.com/office/officeart/2005/8/layout/radial2"/>
    <dgm:cxn modelId="{282F6BEE-0619-4CC2-A8BB-39DFC3BF3564}" type="presParOf" srcId="{4AEFEBA9-77A6-4236-9E0C-F2E1B5E686E7}" destId="{0DBA2730-87EB-486B-B341-6B07EB850751}" srcOrd="1" destOrd="0" presId="urn:microsoft.com/office/officeart/2005/8/layout/radial2"/>
    <dgm:cxn modelId="{9660BCCC-6C4B-45D8-A1BA-ADFB4FC77B59}" type="presParOf" srcId="{4AEFEBA9-77A6-4236-9E0C-F2E1B5E686E7}" destId="{09275E51-59A2-4378-9FD2-F6385CD4EB3B}" srcOrd="2" destOrd="0" presId="urn:microsoft.com/office/officeart/2005/8/layout/radial2"/>
    <dgm:cxn modelId="{D74A98C4-5BE2-444E-86E6-2B84E94BF4CC}" type="presParOf" srcId="{09275E51-59A2-4378-9FD2-F6385CD4EB3B}" destId="{60244B0D-0BB3-4BE2-8627-E1BF1FB209F5}" srcOrd="0" destOrd="0" presId="urn:microsoft.com/office/officeart/2005/8/layout/radial2"/>
    <dgm:cxn modelId="{63DAA542-DB07-4329-B2E7-C3629217B868}" type="presParOf" srcId="{09275E51-59A2-4378-9FD2-F6385CD4EB3B}" destId="{099C8C3D-6610-4D2C-A3B9-A0A1BA656CE3}" srcOrd="1" destOrd="0" presId="urn:microsoft.com/office/officeart/2005/8/layout/radial2"/>
    <dgm:cxn modelId="{5B255756-0311-49DF-9C2F-87281C96FD0F}" type="presParOf" srcId="{4AEFEBA9-77A6-4236-9E0C-F2E1B5E686E7}" destId="{E2449EC3-D2DC-4BF6-A784-B443009B8CBD}" srcOrd="3" destOrd="0" presId="urn:microsoft.com/office/officeart/2005/8/layout/radial2"/>
    <dgm:cxn modelId="{9E7D5B47-111F-4CB3-868D-942C97A2E59E}" type="presParOf" srcId="{4AEFEBA9-77A6-4236-9E0C-F2E1B5E686E7}" destId="{B613CEEC-2217-4064-9CD9-BBCE0E96ADD4}" srcOrd="4" destOrd="0" presId="urn:microsoft.com/office/officeart/2005/8/layout/radial2"/>
    <dgm:cxn modelId="{01232E1A-ACF4-4BF8-8B96-B13F01544887}" type="presParOf" srcId="{B613CEEC-2217-4064-9CD9-BBCE0E96ADD4}" destId="{840FE21F-CFFB-40BF-B1F9-8DDD06ED209D}" srcOrd="0" destOrd="0" presId="urn:microsoft.com/office/officeart/2005/8/layout/radial2"/>
    <dgm:cxn modelId="{DE1568AF-4A07-4939-A364-94AAB6BFC2D1}" type="presParOf" srcId="{B613CEEC-2217-4064-9CD9-BBCE0E96ADD4}" destId="{1FAFC03D-E5AA-4B5F-8242-F430B0E10509}" srcOrd="1" destOrd="0" presId="urn:microsoft.com/office/officeart/2005/8/layout/radial2"/>
    <dgm:cxn modelId="{54675067-CD66-48FB-8AD6-D6F2378003E6}" type="presParOf" srcId="{4AEFEBA9-77A6-4236-9E0C-F2E1B5E686E7}" destId="{324F275F-8A5D-4D3A-902D-E589845B5A53}" srcOrd="5" destOrd="0" presId="urn:microsoft.com/office/officeart/2005/8/layout/radial2"/>
    <dgm:cxn modelId="{C6CF7DE5-15D6-42AF-A95D-4DCC63EAD6B8}" type="presParOf" srcId="{4AEFEBA9-77A6-4236-9E0C-F2E1B5E686E7}" destId="{598E504C-0880-4209-AFDC-8F6C241643F1}" srcOrd="6" destOrd="0" presId="urn:microsoft.com/office/officeart/2005/8/layout/radial2"/>
    <dgm:cxn modelId="{383AFBF8-12ED-4C47-A550-BCE50218B0A9}" type="presParOf" srcId="{598E504C-0880-4209-AFDC-8F6C241643F1}" destId="{07FA74B6-6C81-49C2-8D46-F5EDB38FF594}" srcOrd="0" destOrd="0" presId="urn:microsoft.com/office/officeart/2005/8/layout/radial2"/>
    <dgm:cxn modelId="{5CA195C5-498F-4FB0-BDC2-9556221C7D67}" type="presParOf" srcId="{598E504C-0880-4209-AFDC-8F6C241643F1}" destId="{BAF25650-5A9E-4F35-B716-462AF477280B}" srcOrd="1" destOrd="0" presId="urn:microsoft.com/office/officeart/2005/8/layout/radial2"/>
    <dgm:cxn modelId="{746D1508-9EBD-4740-A045-D87A5D0A8CD4}" type="presParOf" srcId="{4AEFEBA9-77A6-4236-9E0C-F2E1B5E686E7}" destId="{6FC5CCBA-C0FC-4CDF-8425-93208EBD3F66}" srcOrd="7" destOrd="0" presId="urn:microsoft.com/office/officeart/2005/8/layout/radial2"/>
    <dgm:cxn modelId="{72743C9E-B805-48B4-886A-5605A00EE023}" type="presParOf" srcId="{4AEFEBA9-77A6-4236-9E0C-F2E1B5E686E7}" destId="{717F4E73-6349-4466-8CEB-E8B7D01EF395}" srcOrd="8" destOrd="0" presId="urn:microsoft.com/office/officeart/2005/8/layout/radial2"/>
    <dgm:cxn modelId="{FD022079-9B05-4482-B445-23860C71865E}" type="presParOf" srcId="{717F4E73-6349-4466-8CEB-E8B7D01EF395}" destId="{847A5EA0-C636-4FBC-8FBE-5834E2C8D20D}" srcOrd="0" destOrd="0" presId="urn:microsoft.com/office/officeart/2005/8/layout/radial2"/>
    <dgm:cxn modelId="{D9F33A3D-075A-427E-AA20-2ABCF4144601}" type="presParOf" srcId="{717F4E73-6349-4466-8CEB-E8B7D01EF395}" destId="{EB5D3832-A594-4CC9-A5BD-B16C1489A468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15D1894-B106-49D2-9CF2-28C5191ED854}" type="doc">
      <dgm:prSet loTypeId="urn:microsoft.com/office/officeart/2005/8/layout/vList5" loCatId="list" qsTypeId="urn:microsoft.com/office/officeart/2005/8/quickstyle/3d7" qsCatId="3D" csTypeId="urn:microsoft.com/office/officeart/2005/8/colors/accent2_4" csCatId="accent2" phldr="1"/>
      <dgm:spPr/>
      <dgm:t>
        <a:bodyPr/>
        <a:lstStyle/>
        <a:p>
          <a:endParaRPr lang="ru-RU"/>
        </a:p>
      </dgm:t>
    </dgm:pt>
    <dgm:pt modelId="{206ED167-4EB1-495A-A071-E26A6938564C}">
      <dgm:prSet phldrT="[Текст]"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Анонсирование образовательной деятельности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0ED6E4BA-4CB0-4E56-8632-7E9534B24DD5}" type="parTrans" cxnId="{71457EB7-AD45-4FF7-9F21-D9CACC6FC8C1}">
      <dgm:prSet/>
      <dgm:spPr/>
      <dgm:t>
        <a:bodyPr/>
        <a:lstStyle/>
        <a:p>
          <a:endParaRPr lang="ru-RU"/>
        </a:p>
      </dgm:t>
    </dgm:pt>
    <dgm:pt modelId="{BBCBE8A0-C6EA-4F30-9518-17291FA70D1D}" type="sibTrans" cxnId="{71457EB7-AD45-4FF7-9F21-D9CACC6FC8C1}">
      <dgm:prSet/>
      <dgm:spPr/>
      <dgm:t>
        <a:bodyPr/>
        <a:lstStyle/>
        <a:p>
          <a:endParaRPr lang="ru-RU"/>
        </a:p>
      </dgm:t>
    </dgm:pt>
    <dgm:pt modelId="{EB2F39D3-FFEF-4BB5-ADB6-AC100041D8FA}">
      <dgm:prSet phldrT="[Текст]"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родители смогут ознакомиться с образовательным содержанием  на ближайшие 1-2 недели и спланировать свое участие в ней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7191FA03-06F1-4DCA-BDE3-6A6246DB8A89}" type="parTrans" cxnId="{A3BD4302-317D-4D4D-B946-CB11B380D440}">
      <dgm:prSet/>
      <dgm:spPr/>
      <dgm:t>
        <a:bodyPr/>
        <a:lstStyle/>
        <a:p>
          <a:endParaRPr lang="ru-RU"/>
        </a:p>
      </dgm:t>
    </dgm:pt>
    <dgm:pt modelId="{331039E8-46A3-4A4F-BCB3-7757893522A7}" type="sibTrans" cxnId="{A3BD4302-317D-4D4D-B946-CB11B380D440}">
      <dgm:prSet/>
      <dgm:spPr/>
      <dgm:t>
        <a:bodyPr/>
        <a:lstStyle/>
        <a:p>
          <a:endParaRPr lang="ru-RU"/>
        </a:p>
      </dgm:t>
    </dgm:pt>
    <dgm:pt modelId="{DD60C8F8-BC68-428E-8808-5915E43DD2D9}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Стенд «Подсказка для родителей»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E3BC87B0-C26F-4947-B3E6-ECCC9171B729}" type="parTrans" cxnId="{E576F47D-F19F-416F-A9B8-32E3836B0726}">
      <dgm:prSet/>
      <dgm:spPr/>
      <dgm:t>
        <a:bodyPr/>
        <a:lstStyle/>
        <a:p>
          <a:endParaRPr lang="ru-RU"/>
        </a:p>
      </dgm:t>
    </dgm:pt>
    <dgm:pt modelId="{09CD77F9-284B-4B37-A6CA-CCC32FE64120}" type="sibTrans" cxnId="{E576F47D-F19F-416F-A9B8-32E3836B0726}">
      <dgm:prSet/>
      <dgm:spPr/>
      <dgm:t>
        <a:bodyPr/>
        <a:lstStyle/>
        <a:p>
          <a:endParaRPr lang="ru-RU"/>
        </a:p>
      </dgm:t>
    </dgm:pt>
    <dgm:pt modelId="{4A7BBFA7-5D75-4D87-92D0-5AD8C51E36FA}">
      <dgm:prSet phldrT="[Текст]"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будут отражаться возрастные особенности ребенка и практические советы взрослым, как  использовать эту особенность максимально эффективно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9FA03C36-FA96-4D85-8E07-2DDC2FA259F0}" type="parTrans" cxnId="{6F8E9841-162E-43B5-811A-D67C1778923D}">
      <dgm:prSet/>
      <dgm:spPr/>
      <dgm:t>
        <a:bodyPr/>
        <a:lstStyle/>
        <a:p>
          <a:endParaRPr lang="ru-RU"/>
        </a:p>
      </dgm:t>
    </dgm:pt>
    <dgm:pt modelId="{4477C7A2-6D0B-4A27-9077-C009F3BEF464}" type="sibTrans" cxnId="{6F8E9841-162E-43B5-811A-D67C1778923D}">
      <dgm:prSet/>
      <dgm:spPr/>
      <dgm:t>
        <a:bodyPr/>
        <a:lstStyle/>
        <a:p>
          <a:endParaRPr lang="ru-RU"/>
        </a:p>
      </dgm:t>
    </dgm:pt>
    <dgm:pt modelId="{F7044084-C432-406C-9A78-F0A382C64F36}">
      <dgm:prSet phldrT="[Текст]"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предоставление возможности для обратной связи 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74AB6DB8-376B-4523-A876-C3DEEA62EB06}" type="parTrans" cxnId="{DE31B2D7-C6EA-47A4-9570-9AF365D3B4BC}">
      <dgm:prSet/>
      <dgm:spPr/>
      <dgm:t>
        <a:bodyPr/>
        <a:lstStyle/>
        <a:p>
          <a:endParaRPr lang="ru-RU"/>
        </a:p>
      </dgm:t>
    </dgm:pt>
    <dgm:pt modelId="{C091959E-EEE4-4890-9B60-C6C6C4755D87}" type="sibTrans" cxnId="{DE31B2D7-C6EA-47A4-9570-9AF365D3B4BC}">
      <dgm:prSet/>
      <dgm:spPr/>
      <dgm:t>
        <a:bodyPr/>
        <a:lstStyle/>
        <a:p>
          <a:endParaRPr lang="ru-RU"/>
        </a:p>
      </dgm:t>
    </dgm:pt>
    <dgm:pt modelId="{AF6192DD-134F-4A52-838B-D701E40B2191}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Отказ от формального общения, от монолога в пользу диалога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FB56DA57-625C-41D2-81FE-A46BA735A8AF}" type="parTrans" cxnId="{052EAEDC-4B3B-4C27-ABE1-4D438BC56601}">
      <dgm:prSet/>
      <dgm:spPr/>
      <dgm:t>
        <a:bodyPr/>
        <a:lstStyle/>
        <a:p>
          <a:endParaRPr lang="ru-RU"/>
        </a:p>
      </dgm:t>
    </dgm:pt>
    <dgm:pt modelId="{DE7532C3-8899-4C8B-A2DE-6AD9709649D9}" type="sibTrans" cxnId="{052EAEDC-4B3B-4C27-ABE1-4D438BC56601}">
      <dgm:prSet/>
      <dgm:spPr/>
      <dgm:t>
        <a:bodyPr/>
        <a:lstStyle/>
        <a:p>
          <a:endParaRPr lang="ru-RU"/>
        </a:p>
      </dgm:t>
    </dgm:pt>
    <dgm:pt modelId="{ED8221B2-53C7-4E4B-A438-AE81E2E96CD9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беседы с дошкольниками, записанные на диктофон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B971B9DF-A4FE-4929-B6EB-EA7978705EF2}" type="parTrans" cxnId="{4A57D3A6-DFB4-444D-8E4D-F6FA885AFC8F}">
      <dgm:prSet/>
      <dgm:spPr/>
      <dgm:t>
        <a:bodyPr/>
        <a:lstStyle/>
        <a:p>
          <a:endParaRPr lang="ru-RU"/>
        </a:p>
      </dgm:t>
    </dgm:pt>
    <dgm:pt modelId="{1A480944-BF18-4961-962F-C806BCC9EC99}" type="sibTrans" cxnId="{4A57D3A6-DFB4-444D-8E4D-F6FA885AFC8F}">
      <dgm:prSet/>
      <dgm:spPr/>
      <dgm:t>
        <a:bodyPr/>
        <a:lstStyle/>
        <a:p>
          <a:endParaRPr lang="ru-RU"/>
        </a:p>
      </dgm:t>
    </dgm:pt>
    <dgm:pt modelId="{E7E7370A-D8DB-4667-B5DB-962E6671BCEC}">
      <dgm:prSet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видеофрагменты организации различных видов деятельности 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ED7531E6-3C28-452A-8A18-69A326FF8148}" type="parTrans" cxnId="{70A0890B-3B93-44D1-B741-530D417A7B4D}">
      <dgm:prSet/>
      <dgm:spPr/>
      <dgm:t>
        <a:bodyPr/>
        <a:lstStyle/>
        <a:p>
          <a:endParaRPr lang="ru-RU"/>
        </a:p>
      </dgm:t>
    </dgm:pt>
    <dgm:pt modelId="{50298174-EC16-49C4-839B-AB48F9435F2D}" type="sibTrans" cxnId="{70A0890B-3B93-44D1-B741-530D417A7B4D}">
      <dgm:prSet/>
      <dgm:spPr/>
      <dgm:t>
        <a:bodyPr/>
        <a:lstStyle/>
        <a:p>
          <a:endParaRPr lang="ru-RU"/>
        </a:p>
      </dgm:t>
    </dgm:pt>
    <dgm:pt modelId="{AE6C32A7-02A1-4D0C-89B0-9F8D6C7AFFB0}">
      <dgm:prSet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«домашние задания»  для родителей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16B5FB65-F8AC-41C6-AE63-15A679E1D0F4}" type="parTrans" cxnId="{16E463E7-C77A-4AB8-B781-E122CDDD7376}">
      <dgm:prSet/>
      <dgm:spPr/>
      <dgm:t>
        <a:bodyPr/>
        <a:lstStyle/>
        <a:p>
          <a:endParaRPr lang="ru-RU"/>
        </a:p>
      </dgm:t>
    </dgm:pt>
    <dgm:pt modelId="{42243703-69DE-41FD-9FCC-DACC60D9E32E}" type="sibTrans" cxnId="{16E463E7-C77A-4AB8-B781-E122CDDD7376}">
      <dgm:prSet/>
      <dgm:spPr/>
      <dgm:t>
        <a:bodyPr/>
        <a:lstStyle/>
        <a:p>
          <a:endParaRPr lang="ru-RU"/>
        </a:p>
      </dgm:t>
    </dgm:pt>
    <dgm:pt modelId="{2F76E530-24E5-4D42-AB97-E809C303B4D0}">
      <dgm:prSet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включение родителей в ролевые педагогические и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тренинговые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 игры 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D499B6C1-C554-4EF7-99D6-517A39921396}" type="parTrans" cxnId="{4C9EE810-E9B7-4986-9D96-951AA71105DA}">
      <dgm:prSet/>
      <dgm:spPr/>
      <dgm:t>
        <a:bodyPr/>
        <a:lstStyle/>
        <a:p>
          <a:endParaRPr lang="ru-RU"/>
        </a:p>
      </dgm:t>
    </dgm:pt>
    <dgm:pt modelId="{7D1CCE18-B518-4516-91DB-70A9AEC260A7}" type="sibTrans" cxnId="{4C9EE810-E9B7-4986-9D96-951AA71105DA}">
      <dgm:prSet/>
      <dgm:spPr/>
      <dgm:t>
        <a:bodyPr/>
        <a:lstStyle/>
        <a:p>
          <a:endParaRPr lang="ru-RU"/>
        </a:p>
      </dgm:t>
    </dgm:pt>
    <dgm:pt modelId="{F0EE081B-CEAF-4D40-AA58-C4ACC9C9238B}" type="pres">
      <dgm:prSet presAssocID="{015D1894-B106-49D2-9CF2-28C5191ED85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CF6C837-35D5-47BD-A92B-D8395E09AECE}" type="pres">
      <dgm:prSet presAssocID="{206ED167-4EB1-495A-A071-E26A6938564C}" presName="linNode" presStyleCnt="0"/>
      <dgm:spPr/>
      <dgm:t>
        <a:bodyPr/>
        <a:lstStyle/>
        <a:p>
          <a:endParaRPr lang="ru-RU"/>
        </a:p>
      </dgm:t>
    </dgm:pt>
    <dgm:pt modelId="{CCF2495F-F9FF-4B4C-83B5-921BA9C1A454}" type="pres">
      <dgm:prSet presAssocID="{206ED167-4EB1-495A-A071-E26A6938564C}" presName="parentText" presStyleLbl="node1" presStyleIdx="0" presStyleCnt="3" custScaleY="35870" custLinFactNeighborX="-1395" custLinFactNeighborY="479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4A342C-498D-46FD-AC16-2492C8160B3A}" type="pres">
      <dgm:prSet presAssocID="{206ED167-4EB1-495A-A071-E26A6938564C}" presName="descendantText" presStyleLbl="alignAccFollowNode1" presStyleIdx="0" presStyleCnt="3" custScaleY="39249" custLinFactNeighborX="-794" custLinFactNeighborY="52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1656DC-73B8-4203-988B-0F27E00A09E9}" type="pres">
      <dgm:prSet presAssocID="{BBCBE8A0-C6EA-4F30-9518-17291FA70D1D}" presName="sp" presStyleCnt="0"/>
      <dgm:spPr/>
      <dgm:t>
        <a:bodyPr/>
        <a:lstStyle/>
        <a:p>
          <a:endParaRPr lang="ru-RU"/>
        </a:p>
      </dgm:t>
    </dgm:pt>
    <dgm:pt modelId="{50F5B9CF-3304-45E2-85D1-8CECAC725344}" type="pres">
      <dgm:prSet presAssocID="{DD60C8F8-BC68-428E-8808-5915E43DD2D9}" presName="linNode" presStyleCnt="0"/>
      <dgm:spPr/>
      <dgm:t>
        <a:bodyPr/>
        <a:lstStyle/>
        <a:p>
          <a:endParaRPr lang="ru-RU"/>
        </a:p>
      </dgm:t>
    </dgm:pt>
    <dgm:pt modelId="{A1BED065-5E44-4161-A8CD-87F556B0A43E}" type="pres">
      <dgm:prSet presAssocID="{DD60C8F8-BC68-428E-8808-5915E43DD2D9}" presName="parentText" presStyleLbl="node1" presStyleIdx="1" presStyleCnt="3" custScaleY="38776" custLinFactNeighborX="0" custLinFactNeighborY="263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6EEA0D-3F53-477B-ADA1-AAB44309A4F3}" type="pres">
      <dgm:prSet presAssocID="{DD60C8F8-BC68-428E-8808-5915E43DD2D9}" presName="descendantText" presStyleLbl="alignAccFollowNode1" presStyleIdx="1" presStyleCnt="3" custScaleY="44163" custLinFactNeighborX="-794" custLinFactNeighborY="31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B10B21-49A3-4DBF-9F28-1364ED73E471}" type="pres">
      <dgm:prSet presAssocID="{09CD77F9-284B-4B37-A6CA-CCC32FE64120}" presName="sp" presStyleCnt="0"/>
      <dgm:spPr/>
      <dgm:t>
        <a:bodyPr/>
        <a:lstStyle/>
        <a:p>
          <a:endParaRPr lang="ru-RU"/>
        </a:p>
      </dgm:t>
    </dgm:pt>
    <dgm:pt modelId="{8D726A01-0C2F-4D97-A913-2737C914778F}" type="pres">
      <dgm:prSet presAssocID="{AF6192DD-134F-4A52-838B-D701E40B2191}" presName="linNode" presStyleCnt="0"/>
      <dgm:spPr/>
      <dgm:t>
        <a:bodyPr/>
        <a:lstStyle/>
        <a:p>
          <a:endParaRPr lang="ru-RU"/>
        </a:p>
      </dgm:t>
    </dgm:pt>
    <dgm:pt modelId="{EF830998-EC81-4DBD-BC82-581E29053967}" type="pres">
      <dgm:prSet presAssocID="{AF6192DD-134F-4A52-838B-D701E40B2191}" presName="parentText" presStyleLbl="node1" presStyleIdx="2" presStyleCnt="3" custScaleY="41061" custLinFactNeighborY="56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15656E-A7FE-4853-B5F3-104C9B96232E}" type="pres">
      <dgm:prSet presAssocID="{AF6192DD-134F-4A52-838B-D701E40B2191}" presName="descendantText" presStyleLbl="alignAccFollowNode1" presStyleIdx="2" presStyleCnt="3" custScaleY="453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C9EE810-E9B7-4986-9D96-951AA71105DA}" srcId="{AF6192DD-134F-4A52-838B-D701E40B2191}" destId="{2F76E530-24E5-4D42-AB97-E809C303B4D0}" srcOrd="3" destOrd="0" parTransId="{D499B6C1-C554-4EF7-99D6-517A39921396}" sibTransId="{7D1CCE18-B518-4516-91DB-70A9AEC260A7}"/>
    <dgm:cxn modelId="{42E7B455-7C4B-4858-BD42-A31F6AD305E1}" type="presOf" srcId="{4A7BBFA7-5D75-4D87-92D0-5AD8C51E36FA}" destId="{966EEA0D-3F53-477B-ADA1-AAB44309A4F3}" srcOrd="0" destOrd="0" presId="urn:microsoft.com/office/officeart/2005/8/layout/vList5"/>
    <dgm:cxn modelId="{C65C3EB4-759A-4D8A-AD0D-AD06672FB77C}" type="presOf" srcId="{2F76E530-24E5-4D42-AB97-E809C303B4D0}" destId="{1715656E-A7FE-4853-B5F3-104C9B96232E}" srcOrd="0" destOrd="3" presId="urn:microsoft.com/office/officeart/2005/8/layout/vList5"/>
    <dgm:cxn modelId="{2C643F99-9726-4237-BFFE-32F0DEB5F8DC}" type="presOf" srcId="{206ED167-4EB1-495A-A071-E26A6938564C}" destId="{CCF2495F-F9FF-4B4C-83B5-921BA9C1A454}" srcOrd="0" destOrd="0" presId="urn:microsoft.com/office/officeart/2005/8/layout/vList5"/>
    <dgm:cxn modelId="{B04C6DBA-3EE8-46DF-A563-D883FBCCCECC}" type="presOf" srcId="{EB2F39D3-FFEF-4BB5-ADB6-AC100041D8FA}" destId="{364A342C-498D-46FD-AC16-2492C8160B3A}" srcOrd="0" destOrd="0" presId="urn:microsoft.com/office/officeart/2005/8/layout/vList5"/>
    <dgm:cxn modelId="{6F8E9841-162E-43B5-811A-D67C1778923D}" srcId="{DD60C8F8-BC68-428E-8808-5915E43DD2D9}" destId="{4A7BBFA7-5D75-4D87-92D0-5AD8C51E36FA}" srcOrd="0" destOrd="0" parTransId="{9FA03C36-FA96-4D85-8E07-2DDC2FA259F0}" sibTransId="{4477C7A2-6D0B-4A27-9077-C009F3BEF464}"/>
    <dgm:cxn modelId="{C010B251-70A8-43DE-BD87-F387192FE6B7}" type="presOf" srcId="{015D1894-B106-49D2-9CF2-28C5191ED854}" destId="{F0EE081B-CEAF-4D40-AA58-C4ACC9C9238B}" srcOrd="0" destOrd="0" presId="urn:microsoft.com/office/officeart/2005/8/layout/vList5"/>
    <dgm:cxn modelId="{1513063B-5255-4045-BCBB-D5A8987758EA}" type="presOf" srcId="{E7E7370A-D8DB-4667-B5DB-962E6671BCEC}" destId="{1715656E-A7FE-4853-B5F3-104C9B96232E}" srcOrd="0" destOrd="1" presId="urn:microsoft.com/office/officeart/2005/8/layout/vList5"/>
    <dgm:cxn modelId="{16E463E7-C77A-4AB8-B781-E122CDDD7376}" srcId="{AF6192DD-134F-4A52-838B-D701E40B2191}" destId="{AE6C32A7-02A1-4D0C-89B0-9F8D6C7AFFB0}" srcOrd="2" destOrd="0" parTransId="{16B5FB65-F8AC-41C6-AE63-15A679E1D0F4}" sibTransId="{42243703-69DE-41FD-9FCC-DACC60D9E32E}"/>
    <dgm:cxn modelId="{E76D3CC8-4D6F-4F47-AE02-EF5F06F0C6C3}" type="presOf" srcId="{AF6192DD-134F-4A52-838B-D701E40B2191}" destId="{EF830998-EC81-4DBD-BC82-581E29053967}" srcOrd="0" destOrd="0" presId="urn:microsoft.com/office/officeart/2005/8/layout/vList5"/>
    <dgm:cxn modelId="{D12BA42E-04BB-4DC5-B753-CBD9ECDCD0F6}" type="presOf" srcId="{DD60C8F8-BC68-428E-8808-5915E43DD2D9}" destId="{A1BED065-5E44-4161-A8CD-87F556B0A43E}" srcOrd="0" destOrd="0" presId="urn:microsoft.com/office/officeart/2005/8/layout/vList5"/>
    <dgm:cxn modelId="{71457EB7-AD45-4FF7-9F21-D9CACC6FC8C1}" srcId="{015D1894-B106-49D2-9CF2-28C5191ED854}" destId="{206ED167-4EB1-495A-A071-E26A6938564C}" srcOrd="0" destOrd="0" parTransId="{0ED6E4BA-4CB0-4E56-8632-7E9534B24DD5}" sibTransId="{BBCBE8A0-C6EA-4F30-9518-17291FA70D1D}"/>
    <dgm:cxn modelId="{4A57D3A6-DFB4-444D-8E4D-F6FA885AFC8F}" srcId="{AF6192DD-134F-4A52-838B-D701E40B2191}" destId="{ED8221B2-53C7-4E4B-A438-AE81E2E96CD9}" srcOrd="0" destOrd="0" parTransId="{B971B9DF-A4FE-4929-B6EB-EA7978705EF2}" sibTransId="{1A480944-BF18-4961-962F-C806BCC9EC99}"/>
    <dgm:cxn modelId="{70A0890B-3B93-44D1-B741-530D417A7B4D}" srcId="{AF6192DD-134F-4A52-838B-D701E40B2191}" destId="{E7E7370A-D8DB-4667-B5DB-962E6671BCEC}" srcOrd="1" destOrd="0" parTransId="{ED7531E6-3C28-452A-8A18-69A326FF8148}" sibTransId="{50298174-EC16-49C4-839B-AB48F9435F2D}"/>
    <dgm:cxn modelId="{F0FDF984-7FF0-4FF8-97C3-3C20FC769D1A}" type="presOf" srcId="{AE6C32A7-02A1-4D0C-89B0-9F8D6C7AFFB0}" destId="{1715656E-A7FE-4853-B5F3-104C9B96232E}" srcOrd="0" destOrd="2" presId="urn:microsoft.com/office/officeart/2005/8/layout/vList5"/>
    <dgm:cxn modelId="{E576F47D-F19F-416F-A9B8-32E3836B0726}" srcId="{015D1894-B106-49D2-9CF2-28C5191ED854}" destId="{DD60C8F8-BC68-428E-8808-5915E43DD2D9}" srcOrd="1" destOrd="0" parTransId="{E3BC87B0-C26F-4947-B3E6-ECCC9171B729}" sibTransId="{09CD77F9-284B-4B37-A6CA-CCC32FE64120}"/>
    <dgm:cxn modelId="{3EE18C42-85C8-4BB3-8D19-F1A0AFE678DD}" type="presOf" srcId="{ED8221B2-53C7-4E4B-A438-AE81E2E96CD9}" destId="{1715656E-A7FE-4853-B5F3-104C9B96232E}" srcOrd="0" destOrd="0" presId="urn:microsoft.com/office/officeart/2005/8/layout/vList5"/>
    <dgm:cxn modelId="{DE31B2D7-C6EA-47A4-9570-9AF365D3B4BC}" srcId="{DD60C8F8-BC68-428E-8808-5915E43DD2D9}" destId="{F7044084-C432-406C-9A78-F0A382C64F36}" srcOrd="1" destOrd="0" parTransId="{74AB6DB8-376B-4523-A876-C3DEEA62EB06}" sibTransId="{C091959E-EEE4-4890-9B60-C6C6C4755D87}"/>
    <dgm:cxn modelId="{72B71C0A-673F-4C9E-AA62-6D6143982C1C}" type="presOf" srcId="{F7044084-C432-406C-9A78-F0A382C64F36}" destId="{966EEA0D-3F53-477B-ADA1-AAB44309A4F3}" srcOrd="0" destOrd="1" presId="urn:microsoft.com/office/officeart/2005/8/layout/vList5"/>
    <dgm:cxn modelId="{052EAEDC-4B3B-4C27-ABE1-4D438BC56601}" srcId="{015D1894-B106-49D2-9CF2-28C5191ED854}" destId="{AF6192DD-134F-4A52-838B-D701E40B2191}" srcOrd="2" destOrd="0" parTransId="{FB56DA57-625C-41D2-81FE-A46BA735A8AF}" sibTransId="{DE7532C3-8899-4C8B-A2DE-6AD9709649D9}"/>
    <dgm:cxn modelId="{A3BD4302-317D-4D4D-B946-CB11B380D440}" srcId="{206ED167-4EB1-495A-A071-E26A6938564C}" destId="{EB2F39D3-FFEF-4BB5-ADB6-AC100041D8FA}" srcOrd="0" destOrd="0" parTransId="{7191FA03-06F1-4DCA-BDE3-6A6246DB8A89}" sibTransId="{331039E8-46A3-4A4F-BCB3-7757893522A7}"/>
    <dgm:cxn modelId="{BAADEC60-FF49-49D6-AF6D-8993EB693384}" type="presParOf" srcId="{F0EE081B-CEAF-4D40-AA58-C4ACC9C9238B}" destId="{5CF6C837-35D5-47BD-A92B-D8395E09AECE}" srcOrd="0" destOrd="0" presId="urn:microsoft.com/office/officeart/2005/8/layout/vList5"/>
    <dgm:cxn modelId="{C0591E15-BEA1-4494-A51D-62A4BA3C33AE}" type="presParOf" srcId="{5CF6C837-35D5-47BD-A92B-D8395E09AECE}" destId="{CCF2495F-F9FF-4B4C-83B5-921BA9C1A454}" srcOrd="0" destOrd="0" presId="urn:microsoft.com/office/officeart/2005/8/layout/vList5"/>
    <dgm:cxn modelId="{9A344072-6D4C-477F-A0ED-854809F9D9D1}" type="presParOf" srcId="{5CF6C837-35D5-47BD-A92B-D8395E09AECE}" destId="{364A342C-498D-46FD-AC16-2492C8160B3A}" srcOrd="1" destOrd="0" presId="urn:microsoft.com/office/officeart/2005/8/layout/vList5"/>
    <dgm:cxn modelId="{4115C0D3-20BD-4D69-8758-D405B7F252BA}" type="presParOf" srcId="{F0EE081B-CEAF-4D40-AA58-C4ACC9C9238B}" destId="{DC1656DC-73B8-4203-988B-0F27E00A09E9}" srcOrd="1" destOrd="0" presId="urn:microsoft.com/office/officeart/2005/8/layout/vList5"/>
    <dgm:cxn modelId="{907FC687-D536-469A-A558-DD82AE3F8A57}" type="presParOf" srcId="{F0EE081B-CEAF-4D40-AA58-C4ACC9C9238B}" destId="{50F5B9CF-3304-45E2-85D1-8CECAC725344}" srcOrd="2" destOrd="0" presId="urn:microsoft.com/office/officeart/2005/8/layout/vList5"/>
    <dgm:cxn modelId="{68F8F49C-2E43-43C3-969B-8E68B6B40045}" type="presParOf" srcId="{50F5B9CF-3304-45E2-85D1-8CECAC725344}" destId="{A1BED065-5E44-4161-A8CD-87F556B0A43E}" srcOrd="0" destOrd="0" presId="urn:microsoft.com/office/officeart/2005/8/layout/vList5"/>
    <dgm:cxn modelId="{E56D3DF6-10B7-4B14-8CD6-957CAE3452F1}" type="presParOf" srcId="{50F5B9CF-3304-45E2-85D1-8CECAC725344}" destId="{966EEA0D-3F53-477B-ADA1-AAB44309A4F3}" srcOrd="1" destOrd="0" presId="urn:microsoft.com/office/officeart/2005/8/layout/vList5"/>
    <dgm:cxn modelId="{E3F04EC8-8B29-49CF-8F5D-C9E8C6AD0EF3}" type="presParOf" srcId="{F0EE081B-CEAF-4D40-AA58-C4ACC9C9238B}" destId="{0DB10B21-49A3-4DBF-9F28-1364ED73E471}" srcOrd="3" destOrd="0" presId="urn:microsoft.com/office/officeart/2005/8/layout/vList5"/>
    <dgm:cxn modelId="{2F461B71-91FC-405B-A4FD-5A045B79544B}" type="presParOf" srcId="{F0EE081B-CEAF-4D40-AA58-C4ACC9C9238B}" destId="{8D726A01-0C2F-4D97-A913-2737C914778F}" srcOrd="4" destOrd="0" presId="urn:microsoft.com/office/officeart/2005/8/layout/vList5"/>
    <dgm:cxn modelId="{B250E591-9566-42E9-B748-060762F32EBE}" type="presParOf" srcId="{8D726A01-0C2F-4D97-A913-2737C914778F}" destId="{EF830998-EC81-4DBD-BC82-581E29053967}" srcOrd="0" destOrd="0" presId="urn:microsoft.com/office/officeart/2005/8/layout/vList5"/>
    <dgm:cxn modelId="{C03A3902-AC63-4418-AC7C-E65D5E671867}" type="presParOf" srcId="{8D726A01-0C2F-4D97-A913-2737C914778F}" destId="{1715656E-A7FE-4853-B5F3-104C9B96232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E5D0575-22B9-4B1E-B6D8-E4D58D9E430E}" type="doc">
      <dgm:prSet loTypeId="urn:microsoft.com/office/officeart/2005/8/layout/vList5" loCatId="list" qsTypeId="urn:microsoft.com/office/officeart/2005/8/quickstyle/3d7" qsCatId="3D" csTypeId="urn:microsoft.com/office/officeart/2005/8/colors/accent2_4" csCatId="accent2" phldr="1"/>
      <dgm:spPr/>
      <dgm:t>
        <a:bodyPr/>
        <a:lstStyle/>
        <a:p>
          <a:endParaRPr lang="ru-RU"/>
        </a:p>
      </dgm:t>
    </dgm:pt>
    <dgm:pt modelId="{8D03E6CA-ADB8-413E-A1D1-8BC2DE0D4C3A}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Использование нетрадиционных 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форм общения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34F21211-4D13-47DC-B824-43284A244759}" type="parTrans" cxnId="{D5B00D29-D41B-4B7D-BE18-641FF6DFB44E}">
      <dgm:prSet/>
      <dgm:spPr/>
      <dgm:t>
        <a:bodyPr/>
        <a:lstStyle/>
        <a:p>
          <a:endParaRPr lang="ru-RU"/>
        </a:p>
      </dgm:t>
    </dgm:pt>
    <dgm:pt modelId="{A5EC337A-9A57-42E3-B571-106E3D46B059}" type="sibTrans" cxnId="{D5B00D29-D41B-4B7D-BE18-641FF6DFB44E}">
      <dgm:prSet/>
      <dgm:spPr/>
      <dgm:t>
        <a:bodyPr/>
        <a:lstStyle/>
        <a:p>
          <a:endParaRPr lang="ru-RU"/>
        </a:p>
      </dgm:t>
    </dgm:pt>
    <dgm:pt modelId="{1E4940C9-9347-4794-808D-D5A1EBCE9083}">
      <dgm:prSet phldrT="[Текст]"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встречи "За круглым столом"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D72D360B-5F0A-48ED-8B21-B51FDD7164B5}" type="parTrans" cxnId="{15C8BB6B-D83A-42D1-BD71-AEF34F9C9006}">
      <dgm:prSet/>
      <dgm:spPr/>
      <dgm:t>
        <a:bodyPr/>
        <a:lstStyle/>
        <a:p>
          <a:endParaRPr lang="ru-RU"/>
        </a:p>
      </dgm:t>
    </dgm:pt>
    <dgm:pt modelId="{6AF1D8ED-D33E-4327-BCD8-EF251856893F}" type="sibTrans" cxnId="{15C8BB6B-D83A-42D1-BD71-AEF34F9C9006}">
      <dgm:prSet/>
      <dgm:spPr/>
      <dgm:t>
        <a:bodyPr/>
        <a:lstStyle/>
        <a:p>
          <a:endParaRPr lang="ru-RU"/>
        </a:p>
      </dgm:t>
    </dgm:pt>
    <dgm:pt modelId="{C18924AA-7C97-45AE-8B24-7084FC864D8F}">
      <dgm:prSet phldrT="[Текст]"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"Вечера вопросов и ответов"; 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7244E993-57E8-4D83-905F-C0F48E9FE178}" type="parTrans" cxnId="{A13B509B-E847-4F1C-9324-F68F795922FE}">
      <dgm:prSet/>
      <dgm:spPr/>
      <dgm:t>
        <a:bodyPr/>
        <a:lstStyle/>
        <a:p>
          <a:endParaRPr lang="ru-RU"/>
        </a:p>
      </dgm:t>
    </dgm:pt>
    <dgm:pt modelId="{F463A422-FA72-4E86-8A72-5AA739A7094A}" type="sibTrans" cxnId="{A13B509B-E847-4F1C-9324-F68F795922FE}">
      <dgm:prSet/>
      <dgm:spPr/>
      <dgm:t>
        <a:bodyPr/>
        <a:lstStyle/>
        <a:p>
          <a:endParaRPr lang="ru-RU"/>
        </a:p>
      </dgm:t>
    </dgm:pt>
    <dgm:pt modelId="{FD0859E4-40A6-4C06-A720-1BC3A2FCC9F2}">
      <dgm:prSet phldrT="[Текст]" custT="1"/>
      <dgm:spPr/>
      <dgm:t>
        <a:bodyPr/>
        <a:lstStyle/>
        <a:p>
          <a:r>
            <a:rPr lang="ru-RU" sz="2000" b="0" u="none" dirty="0" smtClean="0">
              <a:latin typeface="Times New Roman" pitchFamily="18" charset="0"/>
              <a:cs typeface="Times New Roman" pitchFamily="18" charset="0"/>
            </a:rPr>
            <a:t>Участие родителей в проведении мероприятий</a:t>
          </a:r>
          <a:endParaRPr lang="ru-RU" sz="2000" b="0" dirty="0">
            <a:latin typeface="Times New Roman" pitchFamily="18" charset="0"/>
            <a:cs typeface="Times New Roman" pitchFamily="18" charset="0"/>
          </a:endParaRPr>
        </a:p>
      </dgm:t>
    </dgm:pt>
    <dgm:pt modelId="{FFF53E13-47A9-4F63-A4B6-74262B93A0EE}" type="parTrans" cxnId="{D6A30633-E1D5-4830-8098-26B4D4AE1797}">
      <dgm:prSet/>
      <dgm:spPr/>
      <dgm:t>
        <a:bodyPr/>
        <a:lstStyle/>
        <a:p>
          <a:endParaRPr lang="ru-RU"/>
        </a:p>
      </dgm:t>
    </dgm:pt>
    <dgm:pt modelId="{092CA1E3-118C-4CA0-B2F6-0353D9581C89}" type="sibTrans" cxnId="{D6A30633-E1D5-4830-8098-26B4D4AE1797}">
      <dgm:prSet/>
      <dgm:spPr/>
      <dgm:t>
        <a:bodyPr/>
        <a:lstStyle/>
        <a:p>
          <a:endParaRPr lang="ru-RU"/>
        </a:p>
      </dgm:t>
    </dgm:pt>
    <dgm:pt modelId="{1F9CAD7C-82BA-4E0B-9E3F-A65FB250A0B8}">
      <dgm:prSet phldrT="[Текст]"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праздниках;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91510358-F054-447A-9A2F-120EA2F813F2}" type="parTrans" cxnId="{19ACCDF5-6BF5-4464-AA7B-9E0515CB5F4E}">
      <dgm:prSet/>
      <dgm:spPr/>
      <dgm:t>
        <a:bodyPr/>
        <a:lstStyle/>
        <a:p>
          <a:endParaRPr lang="ru-RU"/>
        </a:p>
      </dgm:t>
    </dgm:pt>
    <dgm:pt modelId="{DD2C5CA8-B9E8-4EC5-AAFA-762B64E15273}" type="sibTrans" cxnId="{19ACCDF5-6BF5-4464-AA7B-9E0515CB5F4E}">
      <dgm:prSet/>
      <dgm:spPr/>
      <dgm:t>
        <a:bodyPr/>
        <a:lstStyle/>
        <a:p>
          <a:endParaRPr lang="ru-RU"/>
        </a:p>
      </dgm:t>
    </dgm:pt>
    <dgm:pt modelId="{028AB3F0-A463-4CA2-8099-0403317E15D2}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Проведение семейных праздников и фестивалей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8524C706-A8F6-400A-9E39-5BD56EBB77C7}" type="parTrans" cxnId="{59C6E5EF-B0D2-48F4-8B11-71F2765B9A70}">
      <dgm:prSet/>
      <dgm:spPr/>
      <dgm:t>
        <a:bodyPr/>
        <a:lstStyle/>
        <a:p>
          <a:endParaRPr lang="ru-RU"/>
        </a:p>
      </dgm:t>
    </dgm:pt>
    <dgm:pt modelId="{511263BE-1A41-4B34-9A7A-4C8DC23D7C13}" type="sibTrans" cxnId="{59C6E5EF-B0D2-48F4-8B11-71F2765B9A70}">
      <dgm:prSet/>
      <dgm:spPr/>
      <dgm:t>
        <a:bodyPr/>
        <a:lstStyle/>
        <a:p>
          <a:endParaRPr lang="ru-RU"/>
        </a:p>
      </dgm:t>
    </dgm:pt>
    <dgm:pt modelId="{A4489A3D-EDD2-4D7D-ADAD-2792EBD6581E}">
      <dgm:prSet phldrT="[Текст]"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День матери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9DC036AA-8D9C-4B09-8184-83BF3439608E}" type="parTrans" cxnId="{FD87F563-2C31-4F20-9038-DFB1952F0539}">
      <dgm:prSet/>
      <dgm:spPr/>
      <dgm:t>
        <a:bodyPr/>
        <a:lstStyle/>
        <a:p>
          <a:endParaRPr lang="ru-RU"/>
        </a:p>
      </dgm:t>
    </dgm:pt>
    <dgm:pt modelId="{1DA6F45D-ECA0-4409-A773-A7B081C36E56}" type="sibTrans" cxnId="{FD87F563-2C31-4F20-9038-DFB1952F0539}">
      <dgm:prSet/>
      <dgm:spPr/>
      <dgm:t>
        <a:bodyPr/>
        <a:lstStyle/>
        <a:p>
          <a:endParaRPr lang="ru-RU"/>
        </a:p>
      </dgm:t>
    </dgm:pt>
    <dgm:pt modelId="{8BA3B782-166C-4D41-AD95-3C08730A74FE}">
      <dgm:prSet phldrT="[Текст]"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"Устные журналы"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69D02460-4A18-476B-B7DD-393D8DFDC901}" type="parTrans" cxnId="{5C64B7B9-9951-4C6A-8077-D9E584C5A5DB}">
      <dgm:prSet/>
      <dgm:spPr/>
      <dgm:t>
        <a:bodyPr/>
        <a:lstStyle/>
        <a:p>
          <a:endParaRPr lang="ru-RU"/>
        </a:p>
      </dgm:t>
    </dgm:pt>
    <dgm:pt modelId="{5DC9FD71-A7FB-4E28-9BB5-D5763A734A14}" type="sibTrans" cxnId="{5C64B7B9-9951-4C6A-8077-D9E584C5A5DB}">
      <dgm:prSet/>
      <dgm:spPr/>
      <dgm:t>
        <a:bodyPr/>
        <a:lstStyle/>
        <a:p>
          <a:endParaRPr lang="ru-RU"/>
        </a:p>
      </dgm:t>
    </dgm:pt>
    <dgm:pt modelId="{2C8B4CC2-987B-4BAE-BA71-968C256233E0}">
      <dgm:prSet phldrT="[Текст]"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театрализованных представлениях;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71B852B6-9B38-4BF2-BB72-86AB57E73140}" type="parTrans" cxnId="{60EE3D48-513B-4B2D-932C-2BB61109E856}">
      <dgm:prSet/>
      <dgm:spPr/>
      <dgm:t>
        <a:bodyPr/>
        <a:lstStyle/>
        <a:p>
          <a:endParaRPr lang="ru-RU"/>
        </a:p>
      </dgm:t>
    </dgm:pt>
    <dgm:pt modelId="{0E7A6305-7204-46C6-A027-20A33A90C41E}" type="sibTrans" cxnId="{60EE3D48-513B-4B2D-932C-2BB61109E856}">
      <dgm:prSet/>
      <dgm:spPr/>
      <dgm:t>
        <a:bodyPr/>
        <a:lstStyle/>
        <a:p>
          <a:endParaRPr lang="ru-RU"/>
        </a:p>
      </dgm:t>
    </dgm:pt>
    <dgm:pt modelId="{AD39E542-D3A2-40A6-8730-4EE59A6BBAA9}">
      <dgm:prSet phldrT="[Текст]" custT="1"/>
      <dgm:spPr/>
      <dgm:t>
        <a:bodyPr/>
        <a:lstStyle/>
        <a:p>
          <a:r>
            <a:rPr lang="ru-RU" sz="1800" b="0" u="none" dirty="0" smtClean="0">
              <a:latin typeface="Times New Roman" pitchFamily="18" charset="0"/>
              <a:cs typeface="Times New Roman" pitchFamily="18" charset="0"/>
            </a:rPr>
            <a:t>конкурсных программах </a:t>
          </a:r>
          <a:endParaRPr lang="ru-RU" sz="1800" b="0" dirty="0">
            <a:latin typeface="Times New Roman" pitchFamily="18" charset="0"/>
            <a:cs typeface="Times New Roman" pitchFamily="18" charset="0"/>
          </a:endParaRPr>
        </a:p>
      </dgm:t>
    </dgm:pt>
    <dgm:pt modelId="{A7DF0FFB-951A-4D94-85F8-3F4875E6E947}" type="parTrans" cxnId="{8695E2FC-CCF1-46AC-8994-95201AFDB399}">
      <dgm:prSet/>
      <dgm:spPr/>
      <dgm:t>
        <a:bodyPr/>
        <a:lstStyle/>
        <a:p>
          <a:endParaRPr lang="ru-RU"/>
        </a:p>
      </dgm:t>
    </dgm:pt>
    <dgm:pt modelId="{A429D08F-2755-484E-840D-96E3E528F3B9}" type="sibTrans" cxnId="{8695E2FC-CCF1-46AC-8994-95201AFDB399}">
      <dgm:prSet/>
      <dgm:spPr/>
      <dgm:t>
        <a:bodyPr/>
        <a:lstStyle/>
        <a:p>
          <a:endParaRPr lang="ru-RU"/>
        </a:p>
      </dgm:t>
    </dgm:pt>
    <dgm:pt modelId="{63FB4A6C-7A89-41F3-837F-EF7A545E3304}">
      <dgm:prSet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День бабушек и дедушек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2F3FF395-FB6E-40B9-A71D-D22E1DDB70C1}" type="parTrans" cxnId="{C9180B9E-D441-4FFD-B8FF-648138AE314B}">
      <dgm:prSet/>
      <dgm:spPr/>
      <dgm:t>
        <a:bodyPr/>
        <a:lstStyle/>
        <a:p>
          <a:endParaRPr lang="ru-RU"/>
        </a:p>
      </dgm:t>
    </dgm:pt>
    <dgm:pt modelId="{567D0D82-DF7E-4BAA-B873-DE589E842646}" type="sibTrans" cxnId="{C9180B9E-D441-4FFD-B8FF-648138AE314B}">
      <dgm:prSet/>
      <dgm:spPr/>
      <dgm:t>
        <a:bodyPr/>
        <a:lstStyle/>
        <a:p>
          <a:endParaRPr lang="ru-RU"/>
        </a:p>
      </dgm:t>
    </dgm:pt>
    <dgm:pt modelId="{389AB888-A1ED-4A59-8D57-3618BE5F841C}">
      <dgm:prSet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Спортивная семья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56288C89-765B-4FA1-A93B-F6D11D521D73}" type="parTrans" cxnId="{2CD6E318-BA5A-4116-A134-8030F8B0BF5F}">
      <dgm:prSet/>
      <dgm:spPr/>
      <dgm:t>
        <a:bodyPr/>
        <a:lstStyle/>
        <a:p>
          <a:endParaRPr lang="ru-RU"/>
        </a:p>
      </dgm:t>
    </dgm:pt>
    <dgm:pt modelId="{108EFDED-E7A3-4D23-86A5-8AE546C7A122}" type="sibTrans" cxnId="{2CD6E318-BA5A-4116-A134-8030F8B0BF5F}">
      <dgm:prSet/>
      <dgm:spPr/>
      <dgm:t>
        <a:bodyPr/>
        <a:lstStyle/>
        <a:p>
          <a:endParaRPr lang="ru-RU"/>
        </a:p>
      </dgm:t>
    </dgm:pt>
    <dgm:pt modelId="{E24FB421-59B7-4E8D-B5DF-895B2F99396F}">
      <dgm:prSet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Музыкальная семья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E161AB4F-9595-46D3-A6AA-01A8ACFD37D7}" type="parTrans" cxnId="{A85FD676-CFEF-4721-A106-E8FB6D47840D}">
      <dgm:prSet/>
      <dgm:spPr/>
      <dgm:t>
        <a:bodyPr/>
        <a:lstStyle/>
        <a:p>
          <a:endParaRPr lang="ru-RU"/>
        </a:p>
      </dgm:t>
    </dgm:pt>
    <dgm:pt modelId="{A36D2B51-0E9B-4528-8A10-2B409163AD60}" type="sibTrans" cxnId="{A85FD676-CFEF-4721-A106-E8FB6D47840D}">
      <dgm:prSet/>
      <dgm:spPr/>
      <dgm:t>
        <a:bodyPr/>
        <a:lstStyle/>
        <a:p>
          <a:endParaRPr lang="ru-RU"/>
        </a:p>
      </dgm:t>
    </dgm:pt>
    <dgm:pt modelId="{DA86E449-CFED-45F9-8C73-5BA1E82D75F0}">
      <dgm:prSet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конкурс семейных альбомов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7D070735-4162-4296-B1B5-24CD0A20C89C}" type="parTrans" cxnId="{0B3598C9-CCDA-4F81-A05B-D623CF872CBE}">
      <dgm:prSet/>
      <dgm:spPr/>
      <dgm:t>
        <a:bodyPr/>
        <a:lstStyle/>
        <a:p>
          <a:endParaRPr lang="ru-RU"/>
        </a:p>
      </dgm:t>
    </dgm:pt>
    <dgm:pt modelId="{FC206704-2D6D-4A97-B875-004D640B57CB}" type="sibTrans" cxnId="{0B3598C9-CCDA-4F81-A05B-D623CF872CBE}">
      <dgm:prSet/>
      <dgm:spPr/>
      <dgm:t>
        <a:bodyPr/>
        <a:lstStyle/>
        <a:p>
          <a:endParaRPr lang="ru-RU"/>
        </a:p>
      </dgm:t>
    </dgm:pt>
    <dgm:pt modelId="{6EB29CB0-2425-4475-A0B2-33D18C837873}">
      <dgm:prSet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конкурс хозяек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56646529-1FCE-4497-A63B-CE2ADF04FA9B}" type="parTrans" cxnId="{8D2E5454-CA63-44CD-8F0C-B6A022A64DE9}">
      <dgm:prSet/>
      <dgm:spPr/>
      <dgm:t>
        <a:bodyPr/>
        <a:lstStyle/>
        <a:p>
          <a:endParaRPr lang="ru-RU"/>
        </a:p>
      </dgm:t>
    </dgm:pt>
    <dgm:pt modelId="{95F38BE6-F47A-4374-9C0F-6C98C2F05A14}" type="sibTrans" cxnId="{8D2E5454-CA63-44CD-8F0C-B6A022A64DE9}">
      <dgm:prSet/>
      <dgm:spPr/>
      <dgm:t>
        <a:bodyPr/>
        <a:lstStyle/>
        <a:p>
          <a:endParaRPr lang="ru-RU"/>
        </a:p>
      </dgm:t>
    </dgm:pt>
    <dgm:pt modelId="{22EC8A5D-46D4-48D9-B51E-1B0F36B8A88B}" type="pres">
      <dgm:prSet presAssocID="{6E5D0575-22B9-4B1E-B6D8-E4D58D9E430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7048C92-62B7-4337-B146-501695EB439A}" type="pres">
      <dgm:prSet presAssocID="{8D03E6CA-ADB8-413E-A1D1-8BC2DE0D4C3A}" presName="linNode" presStyleCnt="0"/>
      <dgm:spPr/>
      <dgm:t>
        <a:bodyPr/>
        <a:lstStyle/>
        <a:p>
          <a:endParaRPr lang="ru-RU"/>
        </a:p>
      </dgm:t>
    </dgm:pt>
    <dgm:pt modelId="{756D490B-3886-4BEF-803D-F26D16EABF61}" type="pres">
      <dgm:prSet presAssocID="{8D03E6CA-ADB8-413E-A1D1-8BC2DE0D4C3A}" presName="parentText" presStyleLbl="node1" presStyleIdx="0" presStyleCnt="3" custLinFactNeighborX="1502" custLinFactNeighborY="-393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0FAF86-040D-4DEC-A569-E55129930E13}" type="pres">
      <dgm:prSet presAssocID="{8D03E6CA-ADB8-413E-A1D1-8BC2DE0D4C3A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166E00-E190-4D11-9932-19CEA78F9584}" type="pres">
      <dgm:prSet presAssocID="{A5EC337A-9A57-42E3-B571-106E3D46B059}" presName="sp" presStyleCnt="0"/>
      <dgm:spPr/>
      <dgm:t>
        <a:bodyPr/>
        <a:lstStyle/>
        <a:p>
          <a:endParaRPr lang="ru-RU"/>
        </a:p>
      </dgm:t>
    </dgm:pt>
    <dgm:pt modelId="{3E16C886-8791-486E-9796-0D72F5657E78}" type="pres">
      <dgm:prSet presAssocID="{FD0859E4-40A6-4C06-A720-1BC3A2FCC9F2}" presName="linNode" presStyleCnt="0"/>
      <dgm:spPr/>
      <dgm:t>
        <a:bodyPr/>
        <a:lstStyle/>
        <a:p>
          <a:endParaRPr lang="ru-RU"/>
        </a:p>
      </dgm:t>
    </dgm:pt>
    <dgm:pt modelId="{08045843-3ECD-4217-A377-B2CABFB7D1F9}" type="pres">
      <dgm:prSet presAssocID="{FD0859E4-40A6-4C06-A720-1BC3A2FCC9F2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A89CF6-30F0-4C31-9118-01B1A015F5A0}" type="pres">
      <dgm:prSet presAssocID="{FD0859E4-40A6-4C06-A720-1BC3A2FCC9F2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34FE56-959F-4B99-8A94-6EFCB9873F66}" type="pres">
      <dgm:prSet presAssocID="{092CA1E3-118C-4CA0-B2F6-0353D9581C89}" presName="sp" presStyleCnt="0"/>
      <dgm:spPr/>
      <dgm:t>
        <a:bodyPr/>
        <a:lstStyle/>
        <a:p>
          <a:endParaRPr lang="ru-RU"/>
        </a:p>
      </dgm:t>
    </dgm:pt>
    <dgm:pt modelId="{4ECB704E-4919-4C79-8340-B60402714993}" type="pres">
      <dgm:prSet presAssocID="{028AB3F0-A463-4CA2-8099-0403317E15D2}" presName="linNode" presStyleCnt="0"/>
      <dgm:spPr/>
      <dgm:t>
        <a:bodyPr/>
        <a:lstStyle/>
        <a:p>
          <a:endParaRPr lang="ru-RU"/>
        </a:p>
      </dgm:t>
    </dgm:pt>
    <dgm:pt modelId="{3A9EEC5E-129C-4550-BA6C-50E45CE0B851}" type="pres">
      <dgm:prSet presAssocID="{028AB3F0-A463-4CA2-8099-0403317E15D2}" presName="parentText" presStyleLbl="node1" presStyleIdx="2" presStyleCnt="3" custLinFactNeighborX="1502" custLinFactNeighborY="-202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C341BA-B17A-4005-A0E4-5103E3666418}" type="pres">
      <dgm:prSet presAssocID="{028AB3F0-A463-4CA2-8099-0403317E15D2}" presName="descendantText" presStyleLbl="alignAccFollowNode1" presStyleIdx="2" presStyleCnt="3" custScaleY="109059" custLinFactNeighborX="4167" custLinFactNeighborY="-10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13B509B-E847-4F1C-9324-F68F795922FE}" srcId="{8D03E6CA-ADB8-413E-A1D1-8BC2DE0D4C3A}" destId="{C18924AA-7C97-45AE-8B24-7084FC864D8F}" srcOrd="1" destOrd="0" parTransId="{7244E993-57E8-4D83-905F-C0F48E9FE178}" sibTransId="{F463A422-FA72-4E86-8A72-5AA739A7094A}"/>
    <dgm:cxn modelId="{2CD6E318-BA5A-4116-A134-8030F8B0BF5F}" srcId="{028AB3F0-A463-4CA2-8099-0403317E15D2}" destId="{389AB888-A1ED-4A59-8D57-3618BE5F841C}" srcOrd="2" destOrd="0" parTransId="{56288C89-765B-4FA1-A93B-F6D11D521D73}" sibTransId="{108EFDED-E7A3-4D23-86A5-8AE546C7A122}"/>
    <dgm:cxn modelId="{B86CDEC4-F591-4B3D-9AB5-43CABD0F208F}" type="presOf" srcId="{8BA3B782-166C-4D41-AD95-3C08730A74FE}" destId="{1A0FAF86-040D-4DEC-A569-E55129930E13}" srcOrd="0" destOrd="2" presId="urn:microsoft.com/office/officeart/2005/8/layout/vList5"/>
    <dgm:cxn modelId="{FD87F563-2C31-4F20-9038-DFB1952F0539}" srcId="{028AB3F0-A463-4CA2-8099-0403317E15D2}" destId="{A4489A3D-EDD2-4D7D-ADAD-2792EBD6581E}" srcOrd="0" destOrd="0" parTransId="{9DC036AA-8D9C-4B09-8184-83BF3439608E}" sibTransId="{1DA6F45D-ECA0-4409-A773-A7B081C36E56}"/>
    <dgm:cxn modelId="{15C8BB6B-D83A-42D1-BD71-AEF34F9C9006}" srcId="{8D03E6CA-ADB8-413E-A1D1-8BC2DE0D4C3A}" destId="{1E4940C9-9347-4794-808D-D5A1EBCE9083}" srcOrd="0" destOrd="0" parTransId="{D72D360B-5F0A-48ED-8B21-B51FDD7164B5}" sibTransId="{6AF1D8ED-D33E-4327-BCD8-EF251856893F}"/>
    <dgm:cxn modelId="{19ACCDF5-6BF5-4464-AA7B-9E0515CB5F4E}" srcId="{FD0859E4-40A6-4C06-A720-1BC3A2FCC9F2}" destId="{1F9CAD7C-82BA-4E0B-9E3F-A65FB250A0B8}" srcOrd="0" destOrd="0" parTransId="{91510358-F054-447A-9A2F-120EA2F813F2}" sibTransId="{DD2C5CA8-B9E8-4EC5-AAFA-762B64E15273}"/>
    <dgm:cxn modelId="{EC44B225-9BA4-461B-BD6F-9A3F64394995}" type="presOf" srcId="{E24FB421-59B7-4E8D-B5DF-895B2F99396F}" destId="{37C341BA-B17A-4005-A0E4-5103E3666418}" srcOrd="0" destOrd="3" presId="urn:microsoft.com/office/officeart/2005/8/layout/vList5"/>
    <dgm:cxn modelId="{7D02256B-0837-4695-B9E2-E428A5DF9D08}" type="presOf" srcId="{8D03E6CA-ADB8-413E-A1D1-8BC2DE0D4C3A}" destId="{756D490B-3886-4BEF-803D-F26D16EABF61}" srcOrd="0" destOrd="0" presId="urn:microsoft.com/office/officeart/2005/8/layout/vList5"/>
    <dgm:cxn modelId="{91816512-CB42-4996-8EE8-C643697D5672}" type="presOf" srcId="{6E5D0575-22B9-4B1E-B6D8-E4D58D9E430E}" destId="{22EC8A5D-46D4-48D9-B51E-1B0F36B8A88B}" srcOrd="0" destOrd="0" presId="urn:microsoft.com/office/officeart/2005/8/layout/vList5"/>
    <dgm:cxn modelId="{C19922E3-99C8-4EEC-8BE0-07CA7C64327E}" type="presOf" srcId="{1F9CAD7C-82BA-4E0B-9E3F-A65FB250A0B8}" destId="{B6A89CF6-30F0-4C31-9118-01B1A015F5A0}" srcOrd="0" destOrd="0" presId="urn:microsoft.com/office/officeart/2005/8/layout/vList5"/>
    <dgm:cxn modelId="{59C6E5EF-B0D2-48F4-8B11-71F2765B9A70}" srcId="{6E5D0575-22B9-4B1E-B6D8-E4D58D9E430E}" destId="{028AB3F0-A463-4CA2-8099-0403317E15D2}" srcOrd="2" destOrd="0" parTransId="{8524C706-A8F6-400A-9E39-5BD56EBB77C7}" sibTransId="{511263BE-1A41-4B34-9A7A-4C8DC23D7C13}"/>
    <dgm:cxn modelId="{A85FD676-CFEF-4721-A106-E8FB6D47840D}" srcId="{028AB3F0-A463-4CA2-8099-0403317E15D2}" destId="{E24FB421-59B7-4E8D-B5DF-895B2F99396F}" srcOrd="3" destOrd="0" parTransId="{E161AB4F-9595-46D3-A6AA-01A8ACFD37D7}" sibTransId="{A36D2B51-0E9B-4528-8A10-2B409163AD60}"/>
    <dgm:cxn modelId="{1162815C-6811-4794-9C39-A147C653D098}" type="presOf" srcId="{6EB29CB0-2425-4475-A0B2-33D18C837873}" destId="{37C341BA-B17A-4005-A0E4-5103E3666418}" srcOrd="0" destOrd="5" presId="urn:microsoft.com/office/officeart/2005/8/layout/vList5"/>
    <dgm:cxn modelId="{094EAEAB-48A8-4D70-8623-2FAE1561D50C}" type="presOf" srcId="{A4489A3D-EDD2-4D7D-ADAD-2792EBD6581E}" destId="{37C341BA-B17A-4005-A0E4-5103E3666418}" srcOrd="0" destOrd="0" presId="urn:microsoft.com/office/officeart/2005/8/layout/vList5"/>
    <dgm:cxn modelId="{ABFE066E-D75A-4E8A-ADBB-D7DCC6719FDB}" type="presOf" srcId="{389AB888-A1ED-4A59-8D57-3618BE5F841C}" destId="{37C341BA-B17A-4005-A0E4-5103E3666418}" srcOrd="0" destOrd="2" presId="urn:microsoft.com/office/officeart/2005/8/layout/vList5"/>
    <dgm:cxn modelId="{DCC00FE8-46BD-4E62-893B-A4DB892C0CAC}" type="presOf" srcId="{C18924AA-7C97-45AE-8B24-7084FC864D8F}" destId="{1A0FAF86-040D-4DEC-A569-E55129930E13}" srcOrd="0" destOrd="1" presId="urn:microsoft.com/office/officeart/2005/8/layout/vList5"/>
    <dgm:cxn modelId="{793C8D68-F2F4-4B2B-9B1C-1072D4CFC9C3}" type="presOf" srcId="{2C8B4CC2-987B-4BAE-BA71-968C256233E0}" destId="{B6A89CF6-30F0-4C31-9118-01B1A015F5A0}" srcOrd="0" destOrd="1" presId="urn:microsoft.com/office/officeart/2005/8/layout/vList5"/>
    <dgm:cxn modelId="{C9180B9E-D441-4FFD-B8FF-648138AE314B}" srcId="{028AB3F0-A463-4CA2-8099-0403317E15D2}" destId="{63FB4A6C-7A89-41F3-837F-EF7A545E3304}" srcOrd="1" destOrd="0" parTransId="{2F3FF395-FB6E-40B9-A71D-D22E1DDB70C1}" sibTransId="{567D0D82-DF7E-4BAA-B873-DE589E842646}"/>
    <dgm:cxn modelId="{0B3598C9-CCDA-4F81-A05B-D623CF872CBE}" srcId="{028AB3F0-A463-4CA2-8099-0403317E15D2}" destId="{DA86E449-CFED-45F9-8C73-5BA1E82D75F0}" srcOrd="4" destOrd="0" parTransId="{7D070735-4162-4296-B1B5-24CD0A20C89C}" sibTransId="{FC206704-2D6D-4A97-B875-004D640B57CB}"/>
    <dgm:cxn modelId="{46EAF4A3-87C1-47B6-B1BF-ADBC7A7C314D}" type="presOf" srcId="{FD0859E4-40A6-4C06-A720-1BC3A2FCC9F2}" destId="{08045843-3ECD-4217-A377-B2CABFB7D1F9}" srcOrd="0" destOrd="0" presId="urn:microsoft.com/office/officeart/2005/8/layout/vList5"/>
    <dgm:cxn modelId="{D5B00D29-D41B-4B7D-BE18-641FF6DFB44E}" srcId="{6E5D0575-22B9-4B1E-B6D8-E4D58D9E430E}" destId="{8D03E6CA-ADB8-413E-A1D1-8BC2DE0D4C3A}" srcOrd="0" destOrd="0" parTransId="{34F21211-4D13-47DC-B824-43284A244759}" sibTransId="{A5EC337A-9A57-42E3-B571-106E3D46B059}"/>
    <dgm:cxn modelId="{0A294ABE-0335-4CFA-A936-FA28AF7B4D6D}" type="presOf" srcId="{1E4940C9-9347-4794-808D-D5A1EBCE9083}" destId="{1A0FAF86-040D-4DEC-A569-E55129930E13}" srcOrd="0" destOrd="0" presId="urn:microsoft.com/office/officeart/2005/8/layout/vList5"/>
    <dgm:cxn modelId="{60EE3D48-513B-4B2D-932C-2BB61109E856}" srcId="{FD0859E4-40A6-4C06-A720-1BC3A2FCC9F2}" destId="{2C8B4CC2-987B-4BAE-BA71-968C256233E0}" srcOrd="1" destOrd="0" parTransId="{71B852B6-9B38-4BF2-BB72-86AB57E73140}" sibTransId="{0E7A6305-7204-46C6-A027-20A33A90C41E}"/>
    <dgm:cxn modelId="{035986C0-7BAB-4427-A9C3-0D9AB4200428}" type="presOf" srcId="{028AB3F0-A463-4CA2-8099-0403317E15D2}" destId="{3A9EEC5E-129C-4550-BA6C-50E45CE0B851}" srcOrd="0" destOrd="0" presId="urn:microsoft.com/office/officeart/2005/8/layout/vList5"/>
    <dgm:cxn modelId="{2DB66BFE-09D1-47D6-924F-FA414AB7B5F4}" type="presOf" srcId="{63FB4A6C-7A89-41F3-837F-EF7A545E3304}" destId="{37C341BA-B17A-4005-A0E4-5103E3666418}" srcOrd="0" destOrd="1" presId="urn:microsoft.com/office/officeart/2005/8/layout/vList5"/>
    <dgm:cxn modelId="{8D2E5454-CA63-44CD-8F0C-B6A022A64DE9}" srcId="{028AB3F0-A463-4CA2-8099-0403317E15D2}" destId="{6EB29CB0-2425-4475-A0B2-33D18C837873}" srcOrd="5" destOrd="0" parTransId="{56646529-1FCE-4497-A63B-CE2ADF04FA9B}" sibTransId="{95F38BE6-F47A-4374-9C0F-6C98C2F05A14}"/>
    <dgm:cxn modelId="{D6A30633-E1D5-4830-8098-26B4D4AE1797}" srcId="{6E5D0575-22B9-4B1E-B6D8-E4D58D9E430E}" destId="{FD0859E4-40A6-4C06-A720-1BC3A2FCC9F2}" srcOrd="1" destOrd="0" parTransId="{FFF53E13-47A9-4F63-A4B6-74262B93A0EE}" sibTransId="{092CA1E3-118C-4CA0-B2F6-0353D9581C89}"/>
    <dgm:cxn modelId="{353ACCCA-BDA4-48EF-9CC0-891B055BDBA4}" type="presOf" srcId="{DA86E449-CFED-45F9-8C73-5BA1E82D75F0}" destId="{37C341BA-B17A-4005-A0E4-5103E3666418}" srcOrd="0" destOrd="4" presId="urn:microsoft.com/office/officeart/2005/8/layout/vList5"/>
    <dgm:cxn modelId="{52BF3BBE-B44D-435F-A71E-4DA2A87A2A68}" type="presOf" srcId="{AD39E542-D3A2-40A6-8730-4EE59A6BBAA9}" destId="{B6A89CF6-30F0-4C31-9118-01B1A015F5A0}" srcOrd="0" destOrd="2" presId="urn:microsoft.com/office/officeart/2005/8/layout/vList5"/>
    <dgm:cxn modelId="{5C64B7B9-9951-4C6A-8077-D9E584C5A5DB}" srcId="{8D03E6CA-ADB8-413E-A1D1-8BC2DE0D4C3A}" destId="{8BA3B782-166C-4D41-AD95-3C08730A74FE}" srcOrd="2" destOrd="0" parTransId="{69D02460-4A18-476B-B7DD-393D8DFDC901}" sibTransId="{5DC9FD71-A7FB-4E28-9BB5-D5763A734A14}"/>
    <dgm:cxn modelId="{8695E2FC-CCF1-46AC-8994-95201AFDB399}" srcId="{FD0859E4-40A6-4C06-A720-1BC3A2FCC9F2}" destId="{AD39E542-D3A2-40A6-8730-4EE59A6BBAA9}" srcOrd="2" destOrd="0" parTransId="{A7DF0FFB-951A-4D94-85F8-3F4875E6E947}" sibTransId="{A429D08F-2755-484E-840D-96E3E528F3B9}"/>
    <dgm:cxn modelId="{8147C431-77D7-49C4-98D3-B9AB9A8FE38D}" type="presParOf" srcId="{22EC8A5D-46D4-48D9-B51E-1B0F36B8A88B}" destId="{B7048C92-62B7-4337-B146-501695EB439A}" srcOrd="0" destOrd="0" presId="urn:microsoft.com/office/officeart/2005/8/layout/vList5"/>
    <dgm:cxn modelId="{C6B781B4-0C58-49C3-9B22-75CBD0C90E65}" type="presParOf" srcId="{B7048C92-62B7-4337-B146-501695EB439A}" destId="{756D490B-3886-4BEF-803D-F26D16EABF61}" srcOrd="0" destOrd="0" presId="urn:microsoft.com/office/officeart/2005/8/layout/vList5"/>
    <dgm:cxn modelId="{5B859E7A-8B30-4882-BD4A-C4EF3CC8D11F}" type="presParOf" srcId="{B7048C92-62B7-4337-B146-501695EB439A}" destId="{1A0FAF86-040D-4DEC-A569-E55129930E13}" srcOrd="1" destOrd="0" presId="urn:microsoft.com/office/officeart/2005/8/layout/vList5"/>
    <dgm:cxn modelId="{E2B0A5E0-9FCF-4735-8EBA-EE43593B95F5}" type="presParOf" srcId="{22EC8A5D-46D4-48D9-B51E-1B0F36B8A88B}" destId="{58166E00-E190-4D11-9932-19CEA78F9584}" srcOrd="1" destOrd="0" presId="urn:microsoft.com/office/officeart/2005/8/layout/vList5"/>
    <dgm:cxn modelId="{6A7F05CB-55E0-47A4-967A-D35623286F8D}" type="presParOf" srcId="{22EC8A5D-46D4-48D9-B51E-1B0F36B8A88B}" destId="{3E16C886-8791-486E-9796-0D72F5657E78}" srcOrd="2" destOrd="0" presId="urn:microsoft.com/office/officeart/2005/8/layout/vList5"/>
    <dgm:cxn modelId="{9E903A88-EB52-473D-9DF7-C3B24441B144}" type="presParOf" srcId="{3E16C886-8791-486E-9796-0D72F5657E78}" destId="{08045843-3ECD-4217-A377-B2CABFB7D1F9}" srcOrd="0" destOrd="0" presId="urn:microsoft.com/office/officeart/2005/8/layout/vList5"/>
    <dgm:cxn modelId="{45B94419-37D6-430A-AF5A-DBFEE9F433EC}" type="presParOf" srcId="{3E16C886-8791-486E-9796-0D72F5657E78}" destId="{B6A89CF6-30F0-4C31-9118-01B1A015F5A0}" srcOrd="1" destOrd="0" presId="urn:microsoft.com/office/officeart/2005/8/layout/vList5"/>
    <dgm:cxn modelId="{858B7043-C240-4C15-A0CA-934005616AE0}" type="presParOf" srcId="{22EC8A5D-46D4-48D9-B51E-1B0F36B8A88B}" destId="{8334FE56-959F-4B99-8A94-6EFCB9873F66}" srcOrd="3" destOrd="0" presId="urn:microsoft.com/office/officeart/2005/8/layout/vList5"/>
    <dgm:cxn modelId="{41AC5126-D892-4B59-BF61-7DD950CE023A}" type="presParOf" srcId="{22EC8A5D-46D4-48D9-B51E-1B0F36B8A88B}" destId="{4ECB704E-4919-4C79-8340-B60402714993}" srcOrd="4" destOrd="0" presId="urn:microsoft.com/office/officeart/2005/8/layout/vList5"/>
    <dgm:cxn modelId="{8A7530E2-F102-4ED3-808D-A81731C4C7A0}" type="presParOf" srcId="{4ECB704E-4919-4C79-8340-B60402714993}" destId="{3A9EEC5E-129C-4550-BA6C-50E45CE0B851}" srcOrd="0" destOrd="0" presId="urn:microsoft.com/office/officeart/2005/8/layout/vList5"/>
    <dgm:cxn modelId="{3B362D40-54E1-4920-9F15-36D2923714B1}" type="presParOf" srcId="{4ECB704E-4919-4C79-8340-B60402714993}" destId="{37C341BA-B17A-4005-A0E4-5103E366641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E5D0575-22B9-4B1E-B6D8-E4D58D9E430E}" type="doc">
      <dgm:prSet loTypeId="urn:microsoft.com/office/officeart/2005/8/layout/vList5" loCatId="list" qsTypeId="urn:microsoft.com/office/officeart/2005/8/quickstyle/3d7" qsCatId="3D" csTypeId="urn:microsoft.com/office/officeart/2005/8/colors/accent2_4" csCatId="accent2" phldr="1"/>
      <dgm:spPr/>
      <dgm:t>
        <a:bodyPr/>
        <a:lstStyle/>
        <a:p>
          <a:endParaRPr lang="ru-RU"/>
        </a:p>
      </dgm:t>
    </dgm:pt>
    <dgm:pt modelId="{8D03E6CA-ADB8-413E-A1D1-8BC2DE0D4C3A}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Реализация  комплексной системы оптимизации традиций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34F21211-4D13-47DC-B824-43284A244759}" type="parTrans" cxnId="{D5B00D29-D41B-4B7D-BE18-641FF6DFB44E}">
      <dgm:prSet/>
      <dgm:spPr/>
      <dgm:t>
        <a:bodyPr/>
        <a:lstStyle/>
        <a:p>
          <a:endParaRPr lang="ru-RU"/>
        </a:p>
      </dgm:t>
    </dgm:pt>
    <dgm:pt modelId="{A5EC337A-9A57-42E3-B571-106E3D46B059}" type="sibTrans" cxnId="{D5B00D29-D41B-4B7D-BE18-641FF6DFB44E}">
      <dgm:prSet/>
      <dgm:spPr/>
      <dgm:t>
        <a:bodyPr/>
        <a:lstStyle/>
        <a:p>
          <a:endParaRPr lang="ru-RU"/>
        </a:p>
      </dgm:t>
    </dgm:pt>
    <dgm:pt modelId="{1E4940C9-9347-4794-808D-D5A1EBCE9083}">
      <dgm:prSet phldrT="[Текст]"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« Детский день рождения» 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D72D360B-5F0A-48ED-8B21-B51FDD7164B5}" type="parTrans" cxnId="{15C8BB6B-D83A-42D1-BD71-AEF34F9C9006}">
      <dgm:prSet/>
      <dgm:spPr/>
      <dgm:t>
        <a:bodyPr/>
        <a:lstStyle/>
        <a:p>
          <a:endParaRPr lang="ru-RU"/>
        </a:p>
      </dgm:t>
    </dgm:pt>
    <dgm:pt modelId="{6AF1D8ED-D33E-4327-BCD8-EF251856893F}" type="sibTrans" cxnId="{15C8BB6B-D83A-42D1-BD71-AEF34F9C9006}">
      <dgm:prSet/>
      <dgm:spPr/>
      <dgm:t>
        <a:bodyPr/>
        <a:lstStyle/>
        <a:p>
          <a:endParaRPr lang="ru-RU"/>
        </a:p>
      </dgm:t>
    </dgm:pt>
    <dgm:pt modelId="{FD0859E4-40A6-4C06-A720-1BC3A2FCC9F2}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Совместная трудовая деятельность</a:t>
          </a:r>
          <a:endParaRPr lang="ru-RU" sz="2000" b="0" dirty="0">
            <a:latin typeface="Times New Roman" pitchFamily="18" charset="0"/>
            <a:cs typeface="Times New Roman" pitchFamily="18" charset="0"/>
          </a:endParaRPr>
        </a:p>
      </dgm:t>
    </dgm:pt>
    <dgm:pt modelId="{FFF53E13-47A9-4F63-A4B6-74262B93A0EE}" type="parTrans" cxnId="{D6A30633-E1D5-4830-8098-26B4D4AE1797}">
      <dgm:prSet/>
      <dgm:spPr/>
      <dgm:t>
        <a:bodyPr/>
        <a:lstStyle/>
        <a:p>
          <a:endParaRPr lang="ru-RU"/>
        </a:p>
      </dgm:t>
    </dgm:pt>
    <dgm:pt modelId="{092CA1E3-118C-4CA0-B2F6-0353D9581C89}" type="sibTrans" cxnId="{D6A30633-E1D5-4830-8098-26B4D4AE1797}">
      <dgm:prSet/>
      <dgm:spPr/>
      <dgm:t>
        <a:bodyPr/>
        <a:lstStyle/>
        <a:p>
          <a:endParaRPr lang="ru-RU"/>
        </a:p>
      </dgm:t>
    </dgm:pt>
    <dgm:pt modelId="{1F9CAD7C-82BA-4E0B-9E3F-A65FB250A0B8}">
      <dgm:prSet phldrT="[Текст]" custT="1"/>
      <dgm:spPr/>
      <dgm:t>
        <a:bodyPr/>
        <a:lstStyle/>
        <a:p>
          <a:r>
            <a:rPr lang="ru-RU" sz="1800" smtClean="0">
              <a:latin typeface="Times New Roman" pitchFamily="18" charset="0"/>
              <a:cs typeface="Times New Roman" pitchFamily="18" charset="0"/>
            </a:rPr>
            <a:t>оборудование игрового пространства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91510358-F054-447A-9A2F-120EA2F813F2}" type="parTrans" cxnId="{19ACCDF5-6BF5-4464-AA7B-9E0515CB5F4E}">
      <dgm:prSet/>
      <dgm:spPr/>
      <dgm:t>
        <a:bodyPr/>
        <a:lstStyle/>
        <a:p>
          <a:endParaRPr lang="ru-RU"/>
        </a:p>
      </dgm:t>
    </dgm:pt>
    <dgm:pt modelId="{DD2C5CA8-B9E8-4EC5-AAFA-762B64E15273}" type="sibTrans" cxnId="{19ACCDF5-6BF5-4464-AA7B-9E0515CB5F4E}">
      <dgm:prSet/>
      <dgm:spPr/>
      <dgm:t>
        <a:bodyPr/>
        <a:lstStyle/>
        <a:p>
          <a:endParaRPr lang="ru-RU"/>
        </a:p>
      </dgm:t>
    </dgm:pt>
    <dgm:pt modelId="{028AB3F0-A463-4CA2-8099-0403317E15D2}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Создание информационного пространства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8524C706-A8F6-400A-9E39-5BD56EBB77C7}" type="parTrans" cxnId="{59C6E5EF-B0D2-48F4-8B11-71F2765B9A70}">
      <dgm:prSet/>
      <dgm:spPr/>
      <dgm:t>
        <a:bodyPr/>
        <a:lstStyle/>
        <a:p>
          <a:endParaRPr lang="ru-RU"/>
        </a:p>
      </dgm:t>
    </dgm:pt>
    <dgm:pt modelId="{511263BE-1A41-4B34-9A7A-4C8DC23D7C13}" type="sibTrans" cxnId="{59C6E5EF-B0D2-48F4-8B11-71F2765B9A70}">
      <dgm:prSet/>
      <dgm:spPr/>
      <dgm:t>
        <a:bodyPr/>
        <a:lstStyle/>
        <a:p>
          <a:endParaRPr lang="ru-RU"/>
        </a:p>
      </dgm:t>
    </dgm:pt>
    <dgm:pt modelId="{A4489A3D-EDD2-4D7D-ADAD-2792EBD6581E}">
      <dgm:prSet phldrT="[Текст]"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создать свою страничку на сайте дошкольного учреждения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9DC036AA-8D9C-4B09-8184-83BF3439608E}" type="parTrans" cxnId="{FD87F563-2C31-4F20-9038-DFB1952F0539}">
      <dgm:prSet/>
      <dgm:spPr/>
      <dgm:t>
        <a:bodyPr/>
        <a:lstStyle/>
        <a:p>
          <a:endParaRPr lang="ru-RU"/>
        </a:p>
      </dgm:t>
    </dgm:pt>
    <dgm:pt modelId="{1DA6F45D-ECA0-4409-A773-A7B081C36E56}" type="sibTrans" cxnId="{FD87F563-2C31-4F20-9038-DFB1952F0539}">
      <dgm:prSet/>
      <dgm:spPr/>
      <dgm:t>
        <a:bodyPr/>
        <a:lstStyle/>
        <a:p>
          <a:endParaRPr lang="ru-RU"/>
        </a:p>
      </dgm:t>
    </dgm:pt>
    <dgm:pt modelId="{763FF678-775D-4CC5-A124-011C172A25A7}">
      <dgm:prSet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«Семейный клуб» 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93A0029B-7B13-4D1C-9345-C25A2FF6764B}" type="parTrans" cxnId="{73B3D045-E2E8-4DF5-8CB3-2F1830B5C2A5}">
      <dgm:prSet/>
      <dgm:spPr/>
      <dgm:t>
        <a:bodyPr/>
        <a:lstStyle/>
        <a:p>
          <a:endParaRPr lang="ru-RU"/>
        </a:p>
      </dgm:t>
    </dgm:pt>
    <dgm:pt modelId="{B3AD2D19-C8B0-482B-AD38-2FBD1E4669F8}" type="sibTrans" cxnId="{73B3D045-E2E8-4DF5-8CB3-2F1830B5C2A5}">
      <dgm:prSet/>
      <dgm:spPr/>
      <dgm:t>
        <a:bodyPr/>
        <a:lstStyle/>
        <a:p>
          <a:endParaRPr lang="ru-RU"/>
        </a:p>
      </dgm:t>
    </dgm:pt>
    <dgm:pt modelId="{20CCE775-3B82-406A-B2A8-F79907C1D0B9}">
      <dgm:prSet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благоустройство и озеленение двора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5C3420F7-5947-4831-92E0-7F602D47981A}" type="parTrans" cxnId="{D8745B32-022C-48A5-82CC-ACED78C40816}">
      <dgm:prSet/>
      <dgm:spPr/>
      <dgm:t>
        <a:bodyPr/>
        <a:lstStyle/>
        <a:p>
          <a:endParaRPr lang="ru-RU"/>
        </a:p>
      </dgm:t>
    </dgm:pt>
    <dgm:pt modelId="{85686F19-F962-4D10-BE71-88F4753D986E}" type="sibTrans" cxnId="{D8745B32-022C-48A5-82CC-ACED78C40816}">
      <dgm:prSet/>
      <dgm:spPr/>
      <dgm:t>
        <a:bodyPr/>
        <a:lstStyle/>
        <a:p>
          <a:endParaRPr lang="ru-RU"/>
        </a:p>
      </dgm:t>
    </dgm:pt>
    <dgm:pt modelId="{172F6743-2052-4B0B-ACAA-072E8F3AD820}">
      <dgm:prSet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создание библиотеки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A1E06A4E-EB99-488A-B7D5-7A72699DDFE7}" type="parTrans" cxnId="{8F086E16-D547-437B-BFA8-D1B88D7B5A30}">
      <dgm:prSet/>
      <dgm:spPr/>
      <dgm:t>
        <a:bodyPr/>
        <a:lstStyle/>
        <a:p>
          <a:endParaRPr lang="ru-RU"/>
        </a:p>
      </dgm:t>
    </dgm:pt>
    <dgm:pt modelId="{62812F25-1D76-43A6-9975-FC6E4A850811}" type="sibTrans" cxnId="{8F086E16-D547-437B-BFA8-D1B88D7B5A30}">
      <dgm:prSet/>
      <dgm:spPr/>
      <dgm:t>
        <a:bodyPr/>
        <a:lstStyle/>
        <a:p>
          <a:endParaRPr lang="ru-RU"/>
        </a:p>
      </dgm:t>
    </dgm:pt>
    <dgm:pt modelId="{22EC8A5D-46D4-48D9-B51E-1B0F36B8A88B}" type="pres">
      <dgm:prSet presAssocID="{6E5D0575-22B9-4B1E-B6D8-E4D58D9E430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7048C92-62B7-4337-B146-501695EB439A}" type="pres">
      <dgm:prSet presAssocID="{8D03E6CA-ADB8-413E-A1D1-8BC2DE0D4C3A}" presName="linNode" presStyleCnt="0"/>
      <dgm:spPr/>
      <dgm:t>
        <a:bodyPr/>
        <a:lstStyle/>
        <a:p>
          <a:endParaRPr lang="ru-RU"/>
        </a:p>
      </dgm:t>
    </dgm:pt>
    <dgm:pt modelId="{756D490B-3886-4BEF-803D-F26D16EABF61}" type="pres">
      <dgm:prSet presAssocID="{8D03E6CA-ADB8-413E-A1D1-8BC2DE0D4C3A}" presName="parentText" presStyleLbl="node1" presStyleIdx="0" presStyleCnt="3" custLinFactNeighborX="1502" custLinFactNeighborY="-393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0FAF86-040D-4DEC-A569-E55129930E13}" type="pres">
      <dgm:prSet presAssocID="{8D03E6CA-ADB8-413E-A1D1-8BC2DE0D4C3A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166E00-E190-4D11-9932-19CEA78F9584}" type="pres">
      <dgm:prSet presAssocID="{A5EC337A-9A57-42E3-B571-106E3D46B059}" presName="sp" presStyleCnt="0"/>
      <dgm:spPr/>
      <dgm:t>
        <a:bodyPr/>
        <a:lstStyle/>
        <a:p>
          <a:endParaRPr lang="ru-RU"/>
        </a:p>
      </dgm:t>
    </dgm:pt>
    <dgm:pt modelId="{3E16C886-8791-486E-9796-0D72F5657E78}" type="pres">
      <dgm:prSet presAssocID="{FD0859E4-40A6-4C06-A720-1BC3A2FCC9F2}" presName="linNode" presStyleCnt="0"/>
      <dgm:spPr/>
      <dgm:t>
        <a:bodyPr/>
        <a:lstStyle/>
        <a:p>
          <a:endParaRPr lang="ru-RU"/>
        </a:p>
      </dgm:t>
    </dgm:pt>
    <dgm:pt modelId="{08045843-3ECD-4217-A377-B2CABFB7D1F9}" type="pres">
      <dgm:prSet presAssocID="{FD0859E4-40A6-4C06-A720-1BC3A2FCC9F2}" presName="parentText" presStyleLbl="node1" presStyleIdx="1" presStyleCnt="3" custLinFactNeighborX="3005" custLinFactNeighborY="-297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A89CF6-30F0-4C31-9118-01B1A015F5A0}" type="pres">
      <dgm:prSet presAssocID="{FD0859E4-40A6-4C06-A720-1BC3A2FCC9F2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34FE56-959F-4B99-8A94-6EFCB9873F66}" type="pres">
      <dgm:prSet presAssocID="{092CA1E3-118C-4CA0-B2F6-0353D9581C89}" presName="sp" presStyleCnt="0"/>
      <dgm:spPr/>
      <dgm:t>
        <a:bodyPr/>
        <a:lstStyle/>
        <a:p>
          <a:endParaRPr lang="ru-RU"/>
        </a:p>
      </dgm:t>
    </dgm:pt>
    <dgm:pt modelId="{4ECB704E-4919-4C79-8340-B60402714993}" type="pres">
      <dgm:prSet presAssocID="{028AB3F0-A463-4CA2-8099-0403317E15D2}" presName="linNode" presStyleCnt="0"/>
      <dgm:spPr/>
      <dgm:t>
        <a:bodyPr/>
        <a:lstStyle/>
        <a:p>
          <a:endParaRPr lang="ru-RU"/>
        </a:p>
      </dgm:t>
    </dgm:pt>
    <dgm:pt modelId="{3A9EEC5E-129C-4550-BA6C-50E45CE0B851}" type="pres">
      <dgm:prSet presAssocID="{028AB3F0-A463-4CA2-8099-0403317E15D2}" presName="parentText" presStyleLbl="node1" presStyleIdx="2" presStyleCnt="3" custLinFactNeighborX="1502" custLinFactNeighborY="-202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C341BA-B17A-4005-A0E4-5103E3666418}" type="pres">
      <dgm:prSet presAssocID="{028AB3F0-A463-4CA2-8099-0403317E15D2}" presName="descendantText" presStyleLbl="alignAccFollowNode1" presStyleIdx="2" presStyleCnt="3" custScaleY="109059" custLinFactNeighborX="4167" custLinFactNeighborY="-10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8745B32-022C-48A5-82CC-ACED78C40816}" srcId="{FD0859E4-40A6-4C06-A720-1BC3A2FCC9F2}" destId="{20CCE775-3B82-406A-B2A8-F79907C1D0B9}" srcOrd="1" destOrd="0" parTransId="{5C3420F7-5947-4831-92E0-7F602D47981A}" sibTransId="{85686F19-F962-4D10-BE71-88F4753D986E}"/>
    <dgm:cxn modelId="{D6A30633-E1D5-4830-8098-26B4D4AE1797}" srcId="{6E5D0575-22B9-4B1E-B6D8-E4D58D9E430E}" destId="{FD0859E4-40A6-4C06-A720-1BC3A2FCC9F2}" srcOrd="1" destOrd="0" parTransId="{FFF53E13-47A9-4F63-A4B6-74262B93A0EE}" sibTransId="{092CA1E3-118C-4CA0-B2F6-0353D9581C89}"/>
    <dgm:cxn modelId="{19ACCDF5-6BF5-4464-AA7B-9E0515CB5F4E}" srcId="{FD0859E4-40A6-4C06-A720-1BC3A2FCC9F2}" destId="{1F9CAD7C-82BA-4E0B-9E3F-A65FB250A0B8}" srcOrd="0" destOrd="0" parTransId="{91510358-F054-447A-9A2F-120EA2F813F2}" sibTransId="{DD2C5CA8-B9E8-4EC5-AAFA-762B64E15273}"/>
    <dgm:cxn modelId="{C44AF616-32D8-4855-B77C-44B19AD7B0CE}" type="presOf" srcId="{FD0859E4-40A6-4C06-A720-1BC3A2FCC9F2}" destId="{08045843-3ECD-4217-A377-B2CABFB7D1F9}" srcOrd="0" destOrd="0" presId="urn:microsoft.com/office/officeart/2005/8/layout/vList5"/>
    <dgm:cxn modelId="{FD87F563-2C31-4F20-9038-DFB1952F0539}" srcId="{028AB3F0-A463-4CA2-8099-0403317E15D2}" destId="{A4489A3D-EDD2-4D7D-ADAD-2792EBD6581E}" srcOrd="0" destOrd="0" parTransId="{9DC036AA-8D9C-4B09-8184-83BF3439608E}" sibTransId="{1DA6F45D-ECA0-4409-A773-A7B081C36E56}"/>
    <dgm:cxn modelId="{8932D6E2-76BB-4E5F-8BE9-2AAF595B7C68}" type="presOf" srcId="{A4489A3D-EDD2-4D7D-ADAD-2792EBD6581E}" destId="{37C341BA-B17A-4005-A0E4-5103E3666418}" srcOrd="0" destOrd="0" presId="urn:microsoft.com/office/officeart/2005/8/layout/vList5"/>
    <dgm:cxn modelId="{73B3D045-E2E8-4DF5-8CB3-2F1830B5C2A5}" srcId="{8D03E6CA-ADB8-413E-A1D1-8BC2DE0D4C3A}" destId="{763FF678-775D-4CC5-A124-011C172A25A7}" srcOrd="1" destOrd="0" parTransId="{93A0029B-7B13-4D1C-9345-C25A2FF6764B}" sibTransId="{B3AD2D19-C8B0-482B-AD38-2FBD1E4669F8}"/>
    <dgm:cxn modelId="{59C6E5EF-B0D2-48F4-8B11-71F2765B9A70}" srcId="{6E5D0575-22B9-4B1E-B6D8-E4D58D9E430E}" destId="{028AB3F0-A463-4CA2-8099-0403317E15D2}" srcOrd="2" destOrd="0" parTransId="{8524C706-A8F6-400A-9E39-5BD56EBB77C7}" sibTransId="{511263BE-1A41-4B34-9A7A-4C8DC23D7C13}"/>
    <dgm:cxn modelId="{ED8A84FA-B12F-4A7B-88A7-AE07928EA7A3}" type="presOf" srcId="{028AB3F0-A463-4CA2-8099-0403317E15D2}" destId="{3A9EEC5E-129C-4550-BA6C-50E45CE0B851}" srcOrd="0" destOrd="0" presId="urn:microsoft.com/office/officeart/2005/8/layout/vList5"/>
    <dgm:cxn modelId="{8F086E16-D547-437B-BFA8-D1B88D7B5A30}" srcId="{FD0859E4-40A6-4C06-A720-1BC3A2FCC9F2}" destId="{172F6743-2052-4B0B-ACAA-072E8F3AD820}" srcOrd="2" destOrd="0" parTransId="{A1E06A4E-EB99-488A-B7D5-7A72699DDFE7}" sibTransId="{62812F25-1D76-43A6-9975-FC6E4A850811}"/>
    <dgm:cxn modelId="{650E39FA-EA4F-43E5-8DD0-89181E5195E2}" type="presOf" srcId="{1F9CAD7C-82BA-4E0B-9E3F-A65FB250A0B8}" destId="{B6A89CF6-30F0-4C31-9118-01B1A015F5A0}" srcOrd="0" destOrd="0" presId="urn:microsoft.com/office/officeart/2005/8/layout/vList5"/>
    <dgm:cxn modelId="{D5B00D29-D41B-4B7D-BE18-641FF6DFB44E}" srcId="{6E5D0575-22B9-4B1E-B6D8-E4D58D9E430E}" destId="{8D03E6CA-ADB8-413E-A1D1-8BC2DE0D4C3A}" srcOrd="0" destOrd="0" parTransId="{34F21211-4D13-47DC-B824-43284A244759}" sibTransId="{A5EC337A-9A57-42E3-B571-106E3D46B059}"/>
    <dgm:cxn modelId="{AE2F3F25-78B6-4BE3-98C7-5DC2587EB6BE}" type="presOf" srcId="{1E4940C9-9347-4794-808D-D5A1EBCE9083}" destId="{1A0FAF86-040D-4DEC-A569-E55129930E13}" srcOrd="0" destOrd="0" presId="urn:microsoft.com/office/officeart/2005/8/layout/vList5"/>
    <dgm:cxn modelId="{F115E609-D42D-4C16-88B3-2FFAB52D8B69}" type="presOf" srcId="{6E5D0575-22B9-4B1E-B6D8-E4D58D9E430E}" destId="{22EC8A5D-46D4-48D9-B51E-1B0F36B8A88B}" srcOrd="0" destOrd="0" presId="urn:microsoft.com/office/officeart/2005/8/layout/vList5"/>
    <dgm:cxn modelId="{7514B45B-7DAF-44E6-96C4-8EF6047BD168}" type="presOf" srcId="{20CCE775-3B82-406A-B2A8-F79907C1D0B9}" destId="{B6A89CF6-30F0-4C31-9118-01B1A015F5A0}" srcOrd="0" destOrd="1" presId="urn:microsoft.com/office/officeart/2005/8/layout/vList5"/>
    <dgm:cxn modelId="{A9563B76-C4EC-488D-B702-C7B981490C75}" type="presOf" srcId="{763FF678-775D-4CC5-A124-011C172A25A7}" destId="{1A0FAF86-040D-4DEC-A569-E55129930E13}" srcOrd="0" destOrd="1" presId="urn:microsoft.com/office/officeart/2005/8/layout/vList5"/>
    <dgm:cxn modelId="{B5B5FF08-4492-415A-94F3-F2FEEC8966C3}" type="presOf" srcId="{8D03E6CA-ADB8-413E-A1D1-8BC2DE0D4C3A}" destId="{756D490B-3886-4BEF-803D-F26D16EABF61}" srcOrd="0" destOrd="0" presId="urn:microsoft.com/office/officeart/2005/8/layout/vList5"/>
    <dgm:cxn modelId="{15C8BB6B-D83A-42D1-BD71-AEF34F9C9006}" srcId="{8D03E6CA-ADB8-413E-A1D1-8BC2DE0D4C3A}" destId="{1E4940C9-9347-4794-808D-D5A1EBCE9083}" srcOrd="0" destOrd="0" parTransId="{D72D360B-5F0A-48ED-8B21-B51FDD7164B5}" sibTransId="{6AF1D8ED-D33E-4327-BCD8-EF251856893F}"/>
    <dgm:cxn modelId="{ECF1D3D1-EFBC-44B5-B1F9-CD0CAFB6A60D}" type="presOf" srcId="{172F6743-2052-4B0B-ACAA-072E8F3AD820}" destId="{B6A89CF6-30F0-4C31-9118-01B1A015F5A0}" srcOrd="0" destOrd="2" presId="urn:microsoft.com/office/officeart/2005/8/layout/vList5"/>
    <dgm:cxn modelId="{465F437B-ADC5-4247-B3F9-CF62A71E7303}" type="presParOf" srcId="{22EC8A5D-46D4-48D9-B51E-1B0F36B8A88B}" destId="{B7048C92-62B7-4337-B146-501695EB439A}" srcOrd="0" destOrd="0" presId="urn:microsoft.com/office/officeart/2005/8/layout/vList5"/>
    <dgm:cxn modelId="{CD22385C-06A9-4323-B9CB-74510320979A}" type="presParOf" srcId="{B7048C92-62B7-4337-B146-501695EB439A}" destId="{756D490B-3886-4BEF-803D-F26D16EABF61}" srcOrd="0" destOrd="0" presId="urn:microsoft.com/office/officeart/2005/8/layout/vList5"/>
    <dgm:cxn modelId="{290A8158-C9BD-42EB-A653-579B242A1D29}" type="presParOf" srcId="{B7048C92-62B7-4337-B146-501695EB439A}" destId="{1A0FAF86-040D-4DEC-A569-E55129930E13}" srcOrd="1" destOrd="0" presId="urn:microsoft.com/office/officeart/2005/8/layout/vList5"/>
    <dgm:cxn modelId="{F91DA4B3-4912-4372-9E41-DD233C9CCDD2}" type="presParOf" srcId="{22EC8A5D-46D4-48D9-B51E-1B0F36B8A88B}" destId="{58166E00-E190-4D11-9932-19CEA78F9584}" srcOrd="1" destOrd="0" presId="urn:microsoft.com/office/officeart/2005/8/layout/vList5"/>
    <dgm:cxn modelId="{7F0F15F5-06E0-4F0C-A9F6-9E3F359266ED}" type="presParOf" srcId="{22EC8A5D-46D4-48D9-B51E-1B0F36B8A88B}" destId="{3E16C886-8791-486E-9796-0D72F5657E78}" srcOrd="2" destOrd="0" presId="urn:microsoft.com/office/officeart/2005/8/layout/vList5"/>
    <dgm:cxn modelId="{E19FAEB9-DB80-4262-B385-2452525FF327}" type="presParOf" srcId="{3E16C886-8791-486E-9796-0D72F5657E78}" destId="{08045843-3ECD-4217-A377-B2CABFB7D1F9}" srcOrd="0" destOrd="0" presId="urn:microsoft.com/office/officeart/2005/8/layout/vList5"/>
    <dgm:cxn modelId="{CB6CC84E-2A0F-466E-8A2A-BA2AB39659BD}" type="presParOf" srcId="{3E16C886-8791-486E-9796-0D72F5657E78}" destId="{B6A89CF6-30F0-4C31-9118-01B1A015F5A0}" srcOrd="1" destOrd="0" presId="urn:microsoft.com/office/officeart/2005/8/layout/vList5"/>
    <dgm:cxn modelId="{4309D356-B286-4747-8331-F448EABDA97D}" type="presParOf" srcId="{22EC8A5D-46D4-48D9-B51E-1B0F36B8A88B}" destId="{8334FE56-959F-4B99-8A94-6EFCB9873F66}" srcOrd="3" destOrd="0" presId="urn:microsoft.com/office/officeart/2005/8/layout/vList5"/>
    <dgm:cxn modelId="{F6982960-6190-45D2-AA86-3E214223EC88}" type="presParOf" srcId="{22EC8A5D-46D4-48D9-B51E-1B0F36B8A88B}" destId="{4ECB704E-4919-4C79-8340-B60402714993}" srcOrd="4" destOrd="0" presId="urn:microsoft.com/office/officeart/2005/8/layout/vList5"/>
    <dgm:cxn modelId="{88646898-DB91-4209-8356-ACB47DF5FE3B}" type="presParOf" srcId="{4ECB704E-4919-4C79-8340-B60402714993}" destId="{3A9EEC5E-129C-4550-BA6C-50E45CE0B851}" srcOrd="0" destOrd="0" presId="urn:microsoft.com/office/officeart/2005/8/layout/vList5"/>
    <dgm:cxn modelId="{0AF1F589-9595-4B33-A036-531D3A39A6F4}" type="presParOf" srcId="{4ECB704E-4919-4C79-8340-B60402714993}" destId="{37C341BA-B17A-4005-A0E4-5103E366641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E5D0575-22B9-4B1E-B6D8-E4D58D9E430E}" type="doc">
      <dgm:prSet loTypeId="urn:microsoft.com/office/officeart/2005/8/layout/vList5" loCatId="list" qsTypeId="urn:microsoft.com/office/officeart/2005/8/quickstyle/3d7" qsCatId="3D" csTypeId="urn:microsoft.com/office/officeart/2005/8/colors/accent2_4" csCatId="accent2" phldr="1"/>
      <dgm:spPr/>
      <dgm:t>
        <a:bodyPr/>
        <a:lstStyle/>
        <a:p>
          <a:endParaRPr lang="ru-RU"/>
        </a:p>
      </dgm:t>
    </dgm:pt>
    <dgm:pt modelId="{8D03E6CA-ADB8-413E-A1D1-8BC2DE0D4C3A}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Гуманизация и демократизация взаимоотношений, признание  ценности каждого родителя как личности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34F21211-4D13-47DC-B824-43284A244759}" type="parTrans" cxnId="{D5B00D29-D41B-4B7D-BE18-641FF6DFB44E}">
      <dgm:prSet/>
      <dgm:spPr/>
      <dgm:t>
        <a:bodyPr/>
        <a:lstStyle/>
        <a:p>
          <a:endParaRPr lang="ru-RU"/>
        </a:p>
      </dgm:t>
    </dgm:pt>
    <dgm:pt modelId="{A5EC337A-9A57-42E3-B571-106E3D46B059}" type="sibTrans" cxnId="{D5B00D29-D41B-4B7D-BE18-641FF6DFB44E}">
      <dgm:prSet/>
      <dgm:spPr/>
      <dgm:t>
        <a:bodyPr/>
        <a:lstStyle/>
        <a:p>
          <a:endParaRPr lang="ru-RU"/>
        </a:p>
      </dgm:t>
    </dgm:pt>
    <dgm:pt modelId="{1E4940C9-9347-4794-808D-D5A1EBCE9083}">
      <dgm:prSet phldrT="[Текст]"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налаживание  деловых и личностных отношений с родителями.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D72D360B-5F0A-48ED-8B21-B51FDD7164B5}" type="parTrans" cxnId="{15C8BB6B-D83A-42D1-BD71-AEF34F9C9006}">
      <dgm:prSet/>
      <dgm:spPr/>
      <dgm:t>
        <a:bodyPr/>
        <a:lstStyle/>
        <a:p>
          <a:endParaRPr lang="ru-RU"/>
        </a:p>
      </dgm:t>
    </dgm:pt>
    <dgm:pt modelId="{6AF1D8ED-D33E-4327-BCD8-EF251856893F}" type="sibTrans" cxnId="{15C8BB6B-D83A-42D1-BD71-AEF34F9C9006}">
      <dgm:prSet/>
      <dgm:spPr/>
      <dgm:t>
        <a:bodyPr/>
        <a:lstStyle/>
        <a:p>
          <a:endParaRPr lang="ru-RU"/>
        </a:p>
      </dgm:t>
    </dgm:pt>
    <dgm:pt modelId="{1F9CAD7C-82BA-4E0B-9E3F-A65FB250A0B8}">
      <dgm:prSet phldrT="[Текст]"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создание банка фото и видео материалов  результатов педагогической деятельности</a:t>
          </a:r>
          <a:r>
            <a:rPr lang="ru-RU" sz="1600" dirty="0" smtClean="0"/>
            <a:t>.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DD2C5CA8-B9E8-4EC5-AAFA-762B64E15273}" type="sibTrans" cxnId="{19ACCDF5-6BF5-4464-AA7B-9E0515CB5F4E}">
      <dgm:prSet/>
      <dgm:spPr/>
      <dgm:t>
        <a:bodyPr/>
        <a:lstStyle/>
        <a:p>
          <a:endParaRPr lang="ru-RU"/>
        </a:p>
      </dgm:t>
    </dgm:pt>
    <dgm:pt modelId="{91510358-F054-447A-9A2F-120EA2F813F2}" type="parTrans" cxnId="{19ACCDF5-6BF5-4464-AA7B-9E0515CB5F4E}">
      <dgm:prSet/>
      <dgm:spPr/>
      <dgm:t>
        <a:bodyPr/>
        <a:lstStyle/>
        <a:p>
          <a:endParaRPr lang="ru-RU"/>
        </a:p>
      </dgm:t>
    </dgm:pt>
    <dgm:pt modelId="{FD0859E4-40A6-4C06-A720-1BC3A2FCC9F2}">
      <dgm:prSet phldrT="[Текст]" custT="1"/>
      <dgm:spPr/>
      <dgm:t>
        <a:bodyPr/>
        <a:lstStyle/>
        <a:p>
          <a:pPr algn="ctr"/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Ведение летописи группы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092CA1E3-118C-4CA0-B2F6-0353D9581C89}" type="sibTrans" cxnId="{D6A30633-E1D5-4830-8098-26B4D4AE1797}">
      <dgm:prSet/>
      <dgm:spPr/>
      <dgm:t>
        <a:bodyPr/>
        <a:lstStyle/>
        <a:p>
          <a:endParaRPr lang="ru-RU"/>
        </a:p>
      </dgm:t>
    </dgm:pt>
    <dgm:pt modelId="{FFF53E13-47A9-4F63-A4B6-74262B93A0EE}" type="parTrans" cxnId="{D6A30633-E1D5-4830-8098-26B4D4AE1797}">
      <dgm:prSet/>
      <dgm:spPr/>
      <dgm:t>
        <a:bodyPr/>
        <a:lstStyle/>
        <a:p>
          <a:endParaRPr lang="ru-RU"/>
        </a:p>
      </dgm:t>
    </dgm:pt>
    <dgm:pt modelId="{22EC8A5D-46D4-48D9-B51E-1B0F36B8A88B}" type="pres">
      <dgm:prSet presAssocID="{6E5D0575-22B9-4B1E-B6D8-E4D58D9E430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7048C92-62B7-4337-B146-501695EB439A}" type="pres">
      <dgm:prSet presAssocID="{8D03E6CA-ADB8-413E-A1D1-8BC2DE0D4C3A}" presName="linNode" presStyleCnt="0"/>
      <dgm:spPr/>
      <dgm:t>
        <a:bodyPr/>
        <a:lstStyle/>
        <a:p>
          <a:endParaRPr lang="ru-RU"/>
        </a:p>
      </dgm:t>
    </dgm:pt>
    <dgm:pt modelId="{756D490B-3886-4BEF-803D-F26D16EABF61}" type="pres">
      <dgm:prSet presAssocID="{8D03E6CA-ADB8-413E-A1D1-8BC2DE0D4C3A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0FAF86-040D-4DEC-A569-E55129930E13}" type="pres">
      <dgm:prSet presAssocID="{8D03E6CA-ADB8-413E-A1D1-8BC2DE0D4C3A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166E00-E190-4D11-9932-19CEA78F9584}" type="pres">
      <dgm:prSet presAssocID="{A5EC337A-9A57-42E3-B571-106E3D46B059}" presName="sp" presStyleCnt="0"/>
      <dgm:spPr/>
      <dgm:t>
        <a:bodyPr/>
        <a:lstStyle/>
        <a:p>
          <a:endParaRPr lang="ru-RU"/>
        </a:p>
      </dgm:t>
    </dgm:pt>
    <dgm:pt modelId="{3E16C886-8791-486E-9796-0D72F5657E78}" type="pres">
      <dgm:prSet presAssocID="{FD0859E4-40A6-4C06-A720-1BC3A2FCC9F2}" presName="linNode" presStyleCnt="0"/>
      <dgm:spPr/>
      <dgm:t>
        <a:bodyPr/>
        <a:lstStyle/>
        <a:p>
          <a:endParaRPr lang="ru-RU"/>
        </a:p>
      </dgm:t>
    </dgm:pt>
    <dgm:pt modelId="{08045843-3ECD-4217-A377-B2CABFB7D1F9}" type="pres">
      <dgm:prSet presAssocID="{FD0859E4-40A6-4C06-A720-1BC3A2FCC9F2}" presName="parentText" presStyleLbl="node1" presStyleIdx="1" presStyleCnt="2" custScaleX="97843" custScaleY="12124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A89CF6-30F0-4C31-9118-01B1A015F5A0}" type="pres">
      <dgm:prSet presAssocID="{FD0859E4-40A6-4C06-A720-1BC3A2FCC9F2}" presName="descendantText" presStyleLbl="alignAccFollowNode1" presStyleIdx="1" presStyleCnt="2" custScaleX="101046" custScaleY="121564" custLinFactNeighborX="1078" custLinFactNeighborY="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6A30633-E1D5-4830-8098-26B4D4AE1797}" srcId="{6E5D0575-22B9-4B1E-B6D8-E4D58D9E430E}" destId="{FD0859E4-40A6-4C06-A720-1BC3A2FCC9F2}" srcOrd="1" destOrd="0" parTransId="{FFF53E13-47A9-4F63-A4B6-74262B93A0EE}" sibTransId="{092CA1E3-118C-4CA0-B2F6-0353D9581C89}"/>
    <dgm:cxn modelId="{19ACCDF5-6BF5-4464-AA7B-9E0515CB5F4E}" srcId="{FD0859E4-40A6-4C06-A720-1BC3A2FCC9F2}" destId="{1F9CAD7C-82BA-4E0B-9E3F-A65FB250A0B8}" srcOrd="0" destOrd="0" parTransId="{91510358-F054-447A-9A2F-120EA2F813F2}" sibTransId="{DD2C5CA8-B9E8-4EC5-AAFA-762B64E15273}"/>
    <dgm:cxn modelId="{7E2CEC1D-4C1F-4CC2-8131-00C1A5FDB28D}" type="presOf" srcId="{6E5D0575-22B9-4B1E-B6D8-E4D58D9E430E}" destId="{22EC8A5D-46D4-48D9-B51E-1B0F36B8A88B}" srcOrd="0" destOrd="0" presId="urn:microsoft.com/office/officeart/2005/8/layout/vList5"/>
    <dgm:cxn modelId="{D5B00D29-D41B-4B7D-BE18-641FF6DFB44E}" srcId="{6E5D0575-22B9-4B1E-B6D8-E4D58D9E430E}" destId="{8D03E6CA-ADB8-413E-A1D1-8BC2DE0D4C3A}" srcOrd="0" destOrd="0" parTransId="{34F21211-4D13-47DC-B824-43284A244759}" sibTransId="{A5EC337A-9A57-42E3-B571-106E3D46B059}"/>
    <dgm:cxn modelId="{AFFAC71B-A8ED-4955-B5D8-714B983CA5D0}" type="presOf" srcId="{1E4940C9-9347-4794-808D-D5A1EBCE9083}" destId="{1A0FAF86-040D-4DEC-A569-E55129930E13}" srcOrd="0" destOrd="0" presId="urn:microsoft.com/office/officeart/2005/8/layout/vList5"/>
    <dgm:cxn modelId="{E1674334-8D8F-4852-AC26-C5614B620210}" type="presOf" srcId="{1F9CAD7C-82BA-4E0B-9E3F-A65FB250A0B8}" destId="{B6A89CF6-30F0-4C31-9118-01B1A015F5A0}" srcOrd="0" destOrd="0" presId="urn:microsoft.com/office/officeart/2005/8/layout/vList5"/>
    <dgm:cxn modelId="{08FE8A6D-CC5C-47A3-8281-CF3C406B5AB5}" type="presOf" srcId="{8D03E6CA-ADB8-413E-A1D1-8BC2DE0D4C3A}" destId="{756D490B-3886-4BEF-803D-F26D16EABF61}" srcOrd="0" destOrd="0" presId="urn:microsoft.com/office/officeart/2005/8/layout/vList5"/>
    <dgm:cxn modelId="{589706DE-C33D-4998-BE5F-473972049C04}" type="presOf" srcId="{FD0859E4-40A6-4C06-A720-1BC3A2FCC9F2}" destId="{08045843-3ECD-4217-A377-B2CABFB7D1F9}" srcOrd="0" destOrd="0" presId="urn:microsoft.com/office/officeart/2005/8/layout/vList5"/>
    <dgm:cxn modelId="{15C8BB6B-D83A-42D1-BD71-AEF34F9C9006}" srcId="{8D03E6CA-ADB8-413E-A1D1-8BC2DE0D4C3A}" destId="{1E4940C9-9347-4794-808D-D5A1EBCE9083}" srcOrd="0" destOrd="0" parTransId="{D72D360B-5F0A-48ED-8B21-B51FDD7164B5}" sibTransId="{6AF1D8ED-D33E-4327-BCD8-EF251856893F}"/>
    <dgm:cxn modelId="{F5B01071-7571-4FA5-9964-591DCE55D42D}" type="presParOf" srcId="{22EC8A5D-46D4-48D9-B51E-1B0F36B8A88B}" destId="{B7048C92-62B7-4337-B146-501695EB439A}" srcOrd="0" destOrd="0" presId="urn:microsoft.com/office/officeart/2005/8/layout/vList5"/>
    <dgm:cxn modelId="{E4F9528E-C247-4367-A455-477573F6B690}" type="presParOf" srcId="{B7048C92-62B7-4337-B146-501695EB439A}" destId="{756D490B-3886-4BEF-803D-F26D16EABF61}" srcOrd="0" destOrd="0" presId="urn:microsoft.com/office/officeart/2005/8/layout/vList5"/>
    <dgm:cxn modelId="{2CA9EC4D-C7CA-4970-8F5C-AB7F736FEAC3}" type="presParOf" srcId="{B7048C92-62B7-4337-B146-501695EB439A}" destId="{1A0FAF86-040D-4DEC-A569-E55129930E13}" srcOrd="1" destOrd="0" presId="urn:microsoft.com/office/officeart/2005/8/layout/vList5"/>
    <dgm:cxn modelId="{6D8C3668-BCAF-45A4-BF35-A4367E1EFAEA}" type="presParOf" srcId="{22EC8A5D-46D4-48D9-B51E-1B0F36B8A88B}" destId="{58166E00-E190-4D11-9932-19CEA78F9584}" srcOrd="1" destOrd="0" presId="urn:microsoft.com/office/officeart/2005/8/layout/vList5"/>
    <dgm:cxn modelId="{1CF7AF2F-40DC-4108-BAA2-F2E6A8C38A51}" type="presParOf" srcId="{22EC8A5D-46D4-48D9-B51E-1B0F36B8A88B}" destId="{3E16C886-8791-486E-9796-0D72F5657E78}" srcOrd="2" destOrd="0" presId="urn:microsoft.com/office/officeart/2005/8/layout/vList5"/>
    <dgm:cxn modelId="{B591970F-4314-4189-BEC5-F8B41A1179B3}" type="presParOf" srcId="{3E16C886-8791-486E-9796-0D72F5657E78}" destId="{08045843-3ECD-4217-A377-B2CABFB7D1F9}" srcOrd="0" destOrd="0" presId="urn:microsoft.com/office/officeart/2005/8/layout/vList5"/>
    <dgm:cxn modelId="{EC49A536-C53C-4905-8618-56E4A96B026E}" type="presParOf" srcId="{3E16C886-8791-486E-9796-0D72F5657E78}" destId="{B6A89CF6-30F0-4C31-9118-01B1A015F5A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4FC90AF-8230-4C8C-B918-2867ED3B42BB}" type="doc">
      <dgm:prSet loTypeId="urn:microsoft.com/office/officeart/2005/8/layout/matrix3" loCatId="matrix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8782A2B-2AEC-4D89-8024-C71512A3863A}">
      <dgm:prSet phldrT="[Текст]" custT="1"/>
      <dgm:spPr/>
      <dgm:t>
        <a:bodyPr/>
        <a:lstStyle/>
        <a:p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Аанализ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результатов реализации проекта 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9E753285-34EC-42C8-9422-01413E8C156E}" type="parTrans" cxnId="{4CD271CD-10A8-4128-A934-EE4E26D645AF}">
      <dgm:prSet/>
      <dgm:spPr/>
      <dgm:t>
        <a:bodyPr/>
        <a:lstStyle/>
        <a:p>
          <a:endParaRPr lang="ru-RU"/>
        </a:p>
      </dgm:t>
    </dgm:pt>
    <dgm:pt modelId="{DF738FA8-8A14-44D5-9559-23BDD7AB3F53}" type="sibTrans" cxnId="{4CD271CD-10A8-4128-A934-EE4E26D645AF}">
      <dgm:prSet/>
      <dgm:spPr/>
      <dgm:t>
        <a:bodyPr/>
        <a:lstStyle/>
        <a:p>
          <a:endParaRPr lang="ru-RU"/>
        </a:p>
      </dgm:t>
    </dgm:pt>
    <dgm:pt modelId="{6BD877C6-D331-4178-9144-3EE602D16323}">
      <dgm:prSet phldrT="[Текст]"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Определение направления дальнейшей работы.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C4539C8A-2407-4001-9570-F8949ACCE2DA}" type="parTrans" cxnId="{78B9C59D-FCAD-4E68-975D-3B311D298BF9}">
      <dgm:prSet/>
      <dgm:spPr/>
      <dgm:t>
        <a:bodyPr/>
        <a:lstStyle/>
        <a:p>
          <a:endParaRPr lang="ru-RU"/>
        </a:p>
      </dgm:t>
    </dgm:pt>
    <dgm:pt modelId="{73A060A0-FF48-417C-A154-9E752D84701F}" type="sibTrans" cxnId="{78B9C59D-FCAD-4E68-975D-3B311D298BF9}">
      <dgm:prSet/>
      <dgm:spPr/>
      <dgm:t>
        <a:bodyPr/>
        <a:lstStyle/>
        <a:p>
          <a:endParaRPr lang="ru-RU"/>
        </a:p>
      </dgm:t>
    </dgm:pt>
    <dgm:pt modelId="{96E8D291-7C0F-4AE0-9896-5B0A64ACE83C}">
      <dgm:prSet phldrT="[Текст]"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Трансляция положительных результатов проекта .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967F97E5-77C5-49B8-8359-8FF59CD78C21}" type="parTrans" cxnId="{062208A3-E5B4-427F-AEE3-7AF56AE49B6A}">
      <dgm:prSet/>
      <dgm:spPr/>
      <dgm:t>
        <a:bodyPr/>
        <a:lstStyle/>
        <a:p>
          <a:endParaRPr lang="ru-RU"/>
        </a:p>
      </dgm:t>
    </dgm:pt>
    <dgm:pt modelId="{B046BB86-8DAE-480E-B35E-73E1174D9105}" type="sibTrans" cxnId="{062208A3-E5B4-427F-AEE3-7AF56AE49B6A}">
      <dgm:prSet/>
      <dgm:spPr/>
      <dgm:t>
        <a:bodyPr/>
        <a:lstStyle/>
        <a:p>
          <a:endParaRPr lang="ru-RU"/>
        </a:p>
      </dgm:t>
    </dgm:pt>
    <dgm:pt modelId="{FC8FCD25-163D-4F99-89B1-CC00C3F5B778}">
      <dgm:prSet phldrT="[Текст]" phldr="1"/>
      <dgm:spPr/>
      <dgm:t>
        <a:bodyPr/>
        <a:lstStyle/>
        <a:p>
          <a:endParaRPr lang="ru-RU"/>
        </a:p>
      </dgm:t>
    </dgm:pt>
    <dgm:pt modelId="{4BA25A19-4210-419B-B429-526C8B41C466}" type="parTrans" cxnId="{320D43D1-559F-4380-B5BF-0DCF3C6122D5}">
      <dgm:prSet/>
      <dgm:spPr/>
      <dgm:t>
        <a:bodyPr/>
        <a:lstStyle/>
        <a:p>
          <a:endParaRPr lang="ru-RU"/>
        </a:p>
      </dgm:t>
    </dgm:pt>
    <dgm:pt modelId="{86B17A4B-7EF6-4F3E-BBE7-B254F83F72D0}" type="sibTrans" cxnId="{320D43D1-559F-4380-B5BF-0DCF3C6122D5}">
      <dgm:prSet/>
      <dgm:spPr/>
      <dgm:t>
        <a:bodyPr/>
        <a:lstStyle/>
        <a:p>
          <a:endParaRPr lang="ru-RU"/>
        </a:p>
      </dgm:t>
    </dgm:pt>
    <dgm:pt modelId="{F4DB8412-F4A6-4FB0-AA7B-6775AAFCFF9F}">
      <dgm:prSet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Видео и фото материалы 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3FCDE60B-135A-4618-88DD-2AE2C851EAAF}" type="parTrans" cxnId="{7A5F15CB-9A66-4D86-B437-AA19BCCCE883}">
      <dgm:prSet/>
      <dgm:spPr/>
      <dgm:t>
        <a:bodyPr/>
        <a:lstStyle/>
        <a:p>
          <a:endParaRPr lang="ru-RU"/>
        </a:p>
      </dgm:t>
    </dgm:pt>
    <dgm:pt modelId="{4A36EA50-B51C-461B-9889-A8E6AAF8A963}" type="sibTrans" cxnId="{7A5F15CB-9A66-4D86-B437-AA19BCCCE883}">
      <dgm:prSet/>
      <dgm:spPr/>
      <dgm:t>
        <a:bodyPr/>
        <a:lstStyle/>
        <a:p>
          <a:endParaRPr lang="ru-RU"/>
        </a:p>
      </dgm:t>
    </dgm:pt>
    <dgm:pt modelId="{637FF929-7310-4D9E-BF8C-E8026A3052F4}">
      <dgm:prSet/>
      <dgm:spPr/>
      <dgm:t>
        <a:bodyPr/>
        <a:lstStyle/>
        <a:p>
          <a:endParaRPr lang="ru-RU"/>
        </a:p>
      </dgm:t>
    </dgm:pt>
    <dgm:pt modelId="{5009EE2C-47F7-4E9E-AB79-F4CA33B32562}" type="parTrans" cxnId="{F4339E4F-C65A-4B9E-A0C7-DCA2BB451B3F}">
      <dgm:prSet/>
      <dgm:spPr/>
      <dgm:t>
        <a:bodyPr/>
        <a:lstStyle/>
        <a:p>
          <a:endParaRPr lang="ru-RU"/>
        </a:p>
      </dgm:t>
    </dgm:pt>
    <dgm:pt modelId="{F2B2FFC7-3C16-477B-B04A-3CB2EA25B8E8}" type="sibTrans" cxnId="{F4339E4F-C65A-4B9E-A0C7-DCA2BB451B3F}">
      <dgm:prSet/>
      <dgm:spPr/>
      <dgm:t>
        <a:bodyPr/>
        <a:lstStyle/>
        <a:p>
          <a:endParaRPr lang="ru-RU"/>
        </a:p>
      </dgm:t>
    </dgm:pt>
    <dgm:pt modelId="{7150DD90-108B-4428-9398-6EADD19F05B4}" type="pres">
      <dgm:prSet presAssocID="{D4FC90AF-8230-4C8C-B918-2867ED3B42BB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18953EA-89B7-4DD9-9395-9658386F0632}" type="pres">
      <dgm:prSet presAssocID="{D4FC90AF-8230-4C8C-B918-2867ED3B42BB}" presName="diamond" presStyleLbl="bgShp" presStyleIdx="0" presStyleCnt="1"/>
      <dgm:spPr/>
    </dgm:pt>
    <dgm:pt modelId="{B48F0ED0-0C82-47FC-8EA6-7A8FB19F8CFB}" type="pres">
      <dgm:prSet presAssocID="{D4FC90AF-8230-4C8C-B918-2867ED3B42BB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ADF0FA-20A0-48A4-B278-1327156F3726}" type="pres">
      <dgm:prSet presAssocID="{D4FC90AF-8230-4C8C-B918-2867ED3B42BB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A22F45-B688-4953-B812-7FEE398B6FF2}" type="pres">
      <dgm:prSet presAssocID="{D4FC90AF-8230-4C8C-B918-2867ED3B42BB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C0778F-77FC-43D1-AC89-0197B98C2272}" type="pres">
      <dgm:prSet presAssocID="{D4FC90AF-8230-4C8C-B918-2867ED3B42BB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CD271CD-10A8-4128-A934-EE4E26D645AF}" srcId="{D4FC90AF-8230-4C8C-B918-2867ED3B42BB}" destId="{B8782A2B-2AEC-4D89-8024-C71512A3863A}" srcOrd="0" destOrd="0" parTransId="{9E753285-34EC-42C8-9422-01413E8C156E}" sibTransId="{DF738FA8-8A14-44D5-9559-23BDD7AB3F53}"/>
    <dgm:cxn modelId="{A81CDA82-4402-489D-B91E-C665DD1FD791}" type="presOf" srcId="{6BD877C6-D331-4178-9144-3EE602D16323}" destId="{89ADF0FA-20A0-48A4-B278-1327156F3726}" srcOrd="0" destOrd="0" presId="urn:microsoft.com/office/officeart/2005/8/layout/matrix3"/>
    <dgm:cxn modelId="{6F6D5D05-5AEC-4FCF-9740-D4EC5ECDF0ED}" type="presOf" srcId="{B8782A2B-2AEC-4D89-8024-C71512A3863A}" destId="{B48F0ED0-0C82-47FC-8EA6-7A8FB19F8CFB}" srcOrd="0" destOrd="0" presId="urn:microsoft.com/office/officeart/2005/8/layout/matrix3"/>
    <dgm:cxn modelId="{F4339E4F-C65A-4B9E-A0C7-DCA2BB451B3F}" srcId="{D4FC90AF-8230-4C8C-B918-2867ED3B42BB}" destId="{637FF929-7310-4D9E-BF8C-E8026A3052F4}" srcOrd="4" destOrd="0" parTransId="{5009EE2C-47F7-4E9E-AB79-F4CA33B32562}" sibTransId="{F2B2FFC7-3C16-477B-B04A-3CB2EA25B8E8}"/>
    <dgm:cxn modelId="{062208A3-E5B4-427F-AEE3-7AF56AE49B6A}" srcId="{D4FC90AF-8230-4C8C-B918-2867ED3B42BB}" destId="{96E8D291-7C0F-4AE0-9896-5B0A64ACE83C}" srcOrd="3" destOrd="0" parTransId="{967F97E5-77C5-49B8-8359-8FF59CD78C21}" sibTransId="{B046BB86-8DAE-480E-B35E-73E1174D9105}"/>
    <dgm:cxn modelId="{0DAC5347-229C-4D52-909F-0AC0BE34C1DE}" type="presOf" srcId="{F4DB8412-F4A6-4FB0-AA7B-6775AAFCFF9F}" destId="{15A22F45-B688-4953-B812-7FEE398B6FF2}" srcOrd="0" destOrd="0" presId="urn:microsoft.com/office/officeart/2005/8/layout/matrix3"/>
    <dgm:cxn modelId="{651EEFA4-1889-4A38-A740-B282D33E0A19}" type="presOf" srcId="{D4FC90AF-8230-4C8C-B918-2867ED3B42BB}" destId="{7150DD90-108B-4428-9398-6EADD19F05B4}" srcOrd="0" destOrd="0" presId="urn:microsoft.com/office/officeart/2005/8/layout/matrix3"/>
    <dgm:cxn modelId="{320D43D1-559F-4380-B5BF-0DCF3C6122D5}" srcId="{D4FC90AF-8230-4C8C-B918-2867ED3B42BB}" destId="{FC8FCD25-163D-4F99-89B1-CC00C3F5B778}" srcOrd="5" destOrd="0" parTransId="{4BA25A19-4210-419B-B429-526C8B41C466}" sibTransId="{86B17A4B-7EF6-4F3E-BBE7-B254F83F72D0}"/>
    <dgm:cxn modelId="{EB38C7FB-F65D-4491-8FEB-399DEDC92A99}" type="presOf" srcId="{96E8D291-7C0F-4AE0-9896-5B0A64ACE83C}" destId="{D1C0778F-77FC-43D1-AC89-0197B98C2272}" srcOrd="0" destOrd="0" presId="urn:microsoft.com/office/officeart/2005/8/layout/matrix3"/>
    <dgm:cxn modelId="{78B9C59D-FCAD-4E68-975D-3B311D298BF9}" srcId="{D4FC90AF-8230-4C8C-B918-2867ED3B42BB}" destId="{6BD877C6-D331-4178-9144-3EE602D16323}" srcOrd="1" destOrd="0" parTransId="{C4539C8A-2407-4001-9570-F8949ACCE2DA}" sibTransId="{73A060A0-FF48-417C-A154-9E752D84701F}"/>
    <dgm:cxn modelId="{7A5F15CB-9A66-4D86-B437-AA19BCCCE883}" srcId="{D4FC90AF-8230-4C8C-B918-2867ED3B42BB}" destId="{F4DB8412-F4A6-4FB0-AA7B-6775AAFCFF9F}" srcOrd="2" destOrd="0" parTransId="{3FCDE60B-135A-4618-88DD-2AE2C851EAAF}" sibTransId="{4A36EA50-B51C-461B-9889-A8E6AAF8A963}"/>
    <dgm:cxn modelId="{B948A6A0-CA94-4BC8-A151-41573C70B1DB}" type="presParOf" srcId="{7150DD90-108B-4428-9398-6EADD19F05B4}" destId="{D18953EA-89B7-4DD9-9395-9658386F0632}" srcOrd="0" destOrd="0" presId="urn:microsoft.com/office/officeart/2005/8/layout/matrix3"/>
    <dgm:cxn modelId="{007F26CA-F2A5-4132-8E61-BC1E23FD2727}" type="presParOf" srcId="{7150DD90-108B-4428-9398-6EADD19F05B4}" destId="{B48F0ED0-0C82-47FC-8EA6-7A8FB19F8CFB}" srcOrd="1" destOrd="0" presId="urn:microsoft.com/office/officeart/2005/8/layout/matrix3"/>
    <dgm:cxn modelId="{7E55BEF5-A106-43BD-81FD-AEE33639576F}" type="presParOf" srcId="{7150DD90-108B-4428-9398-6EADD19F05B4}" destId="{89ADF0FA-20A0-48A4-B278-1327156F3726}" srcOrd="2" destOrd="0" presId="urn:microsoft.com/office/officeart/2005/8/layout/matrix3"/>
    <dgm:cxn modelId="{780B9223-C329-4FF0-9F6C-CE05584A98C3}" type="presParOf" srcId="{7150DD90-108B-4428-9398-6EADD19F05B4}" destId="{15A22F45-B688-4953-B812-7FEE398B6FF2}" srcOrd="3" destOrd="0" presId="urn:microsoft.com/office/officeart/2005/8/layout/matrix3"/>
    <dgm:cxn modelId="{47D7F27E-7312-469F-811E-EFF690E12C46}" type="presParOf" srcId="{7150DD90-108B-4428-9398-6EADD19F05B4}" destId="{D1C0778F-77FC-43D1-AC89-0197B98C2272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64A342C-498D-46FD-AC16-2492C8160B3A}">
      <dsp:nvSpPr>
        <dsp:cNvPr id="0" name=""/>
        <dsp:cNvSpPr/>
      </dsp:nvSpPr>
      <dsp:spPr>
        <a:xfrm rot="5400000">
          <a:off x="4760124" y="-1591766"/>
          <a:ext cx="1401904" cy="5161533"/>
        </a:xfrm>
        <a:prstGeom prst="round2SameRect">
          <a:avLst/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разработка планов с указанием даты проведения мероприятия, содержания мероприятия, включение мероприятий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760124" y="-1591766"/>
        <a:ext cx="1401904" cy="5161533"/>
      </dsp:txXfrm>
    </dsp:sp>
    <dsp:sp modelId="{CCF2495F-F9FF-4B4C-83B5-921BA9C1A454}">
      <dsp:nvSpPr>
        <dsp:cNvPr id="0" name=""/>
        <dsp:cNvSpPr/>
      </dsp:nvSpPr>
      <dsp:spPr>
        <a:xfrm>
          <a:off x="0" y="216039"/>
          <a:ext cx="2903362" cy="1601515"/>
        </a:xfrm>
        <a:prstGeom prst="roundRect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Разработка плана мероприятий взаимодействия с родителями</a:t>
          </a:r>
          <a:endParaRPr lang="ru-RU" sz="2000" kern="1200" dirty="0"/>
        </a:p>
      </dsp:txBody>
      <dsp:txXfrm>
        <a:off x="0" y="216039"/>
        <a:ext cx="2903362" cy="1601515"/>
      </dsp:txXfrm>
    </dsp:sp>
    <dsp:sp modelId="{966EEA0D-3F53-477B-ADA1-AAB44309A4F3}">
      <dsp:nvSpPr>
        <dsp:cNvPr id="0" name=""/>
        <dsp:cNvSpPr/>
      </dsp:nvSpPr>
      <dsp:spPr>
        <a:xfrm rot="5400000">
          <a:off x="4672364" y="224174"/>
          <a:ext cx="1577423" cy="5161533"/>
        </a:xfrm>
        <a:prstGeom prst="round2SameRect">
          <a:avLst/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создание комплекса технических средств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подготовка помещений для организации работы по проекту 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672364" y="224174"/>
        <a:ext cx="1577423" cy="5161533"/>
      </dsp:txXfrm>
    </dsp:sp>
    <dsp:sp modelId="{A1BED065-5E44-4161-A8CD-87F556B0A43E}">
      <dsp:nvSpPr>
        <dsp:cNvPr id="0" name=""/>
        <dsp:cNvSpPr/>
      </dsp:nvSpPr>
      <dsp:spPr>
        <a:xfrm>
          <a:off x="0" y="1944221"/>
          <a:ext cx="2903362" cy="1731262"/>
        </a:xfrm>
        <a:prstGeom prst="roundRect">
          <a:avLst/>
        </a:prstGeom>
        <a:solidFill>
          <a:schemeClr val="accent2">
            <a:shade val="50000"/>
            <a:hueOff val="-104142"/>
            <a:satOff val="-609"/>
            <a:lumOff val="29168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Создание материально – технической базы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944221"/>
        <a:ext cx="2903362" cy="1731262"/>
      </dsp:txXfrm>
    </dsp:sp>
    <dsp:sp modelId="{1715656E-A7FE-4853-B5F3-104C9B96232E}">
      <dsp:nvSpPr>
        <dsp:cNvPr id="0" name=""/>
        <dsp:cNvSpPr/>
      </dsp:nvSpPr>
      <dsp:spPr>
        <a:xfrm rot="5400000">
          <a:off x="4674629" y="2117172"/>
          <a:ext cx="1618999" cy="5161533"/>
        </a:xfrm>
        <a:prstGeom prst="round2SameRect">
          <a:avLst/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состав семьи, возраст, семейное положение.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жилищные условия, место работы. образование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Понимание роли в образовательном процессе детского сада.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674629" y="2117172"/>
        <a:ext cx="1618999" cy="5161533"/>
      </dsp:txXfrm>
    </dsp:sp>
    <dsp:sp modelId="{EF830998-EC81-4DBD-BC82-581E29053967}">
      <dsp:nvSpPr>
        <dsp:cNvPr id="0" name=""/>
        <dsp:cNvSpPr/>
      </dsp:nvSpPr>
      <dsp:spPr>
        <a:xfrm>
          <a:off x="0" y="3783341"/>
          <a:ext cx="2903362" cy="1833282"/>
        </a:xfrm>
        <a:prstGeom prst="roundRect">
          <a:avLst/>
        </a:prstGeom>
        <a:solidFill>
          <a:schemeClr val="accent2">
            <a:shade val="50000"/>
            <a:hueOff val="-104142"/>
            <a:satOff val="-609"/>
            <a:lumOff val="29168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Изучение контингента семей воспитанников в различных аспектах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3783341"/>
        <a:ext cx="2903362" cy="183328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FC5CCBA-C0FC-4CDF-8425-93208EBD3F66}">
      <dsp:nvSpPr>
        <dsp:cNvPr id="0" name=""/>
        <dsp:cNvSpPr/>
      </dsp:nvSpPr>
      <dsp:spPr>
        <a:xfrm rot="3682286">
          <a:off x="1533090" y="4420810"/>
          <a:ext cx="1165969" cy="61347"/>
        </a:xfrm>
        <a:custGeom>
          <a:avLst/>
          <a:gdLst/>
          <a:ahLst/>
          <a:cxnLst/>
          <a:rect l="0" t="0" r="0" b="0"/>
          <a:pathLst>
            <a:path>
              <a:moveTo>
                <a:pt x="0" y="30673"/>
              </a:moveTo>
              <a:lnTo>
                <a:pt x="1165969" y="3067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4F275F-8A5D-4D3A-902D-E589845B5A53}">
      <dsp:nvSpPr>
        <dsp:cNvPr id="0" name=""/>
        <dsp:cNvSpPr/>
      </dsp:nvSpPr>
      <dsp:spPr>
        <a:xfrm rot="1312208">
          <a:off x="2173426" y="3581062"/>
          <a:ext cx="833788" cy="61347"/>
        </a:xfrm>
        <a:custGeom>
          <a:avLst/>
          <a:gdLst/>
          <a:ahLst/>
          <a:cxnLst/>
          <a:rect l="0" t="0" r="0" b="0"/>
          <a:pathLst>
            <a:path>
              <a:moveTo>
                <a:pt x="0" y="30673"/>
              </a:moveTo>
              <a:lnTo>
                <a:pt x="833788" y="3067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449EC3-D2DC-4BF6-A784-B443009B8CBD}">
      <dsp:nvSpPr>
        <dsp:cNvPr id="0" name=""/>
        <dsp:cNvSpPr/>
      </dsp:nvSpPr>
      <dsp:spPr>
        <a:xfrm rot="20287792">
          <a:off x="2173426" y="2622285"/>
          <a:ext cx="833788" cy="61347"/>
        </a:xfrm>
        <a:custGeom>
          <a:avLst/>
          <a:gdLst/>
          <a:ahLst/>
          <a:cxnLst/>
          <a:rect l="0" t="0" r="0" b="0"/>
          <a:pathLst>
            <a:path>
              <a:moveTo>
                <a:pt x="0" y="30673"/>
              </a:moveTo>
              <a:lnTo>
                <a:pt x="833788" y="3067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BA2730-87EB-486B-B341-6B07EB850751}">
      <dsp:nvSpPr>
        <dsp:cNvPr id="0" name=""/>
        <dsp:cNvSpPr/>
      </dsp:nvSpPr>
      <dsp:spPr>
        <a:xfrm rot="17917714">
          <a:off x="1533090" y="1782537"/>
          <a:ext cx="1165969" cy="61347"/>
        </a:xfrm>
        <a:custGeom>
          <a:avLst/>
          <a:gdLst/>
          <a:ahLst/>
          <a:cxnLst/>
          <a:rect l="0" t="0" r="0" b="0"/>
          <a:pathLst>
            <a:path>
              <a:moveTo>
                <a:pt x="0" y="30673"/>
              </a:moveTo>
              <a:lnTo>
                <a:pt x="1165969" y="3067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902FE9-FB08-440D-9067-B1DAB01C68C5}">
      <dsp:nvSpPr>
        <dsp:cNvPr id="0" name=""/>
        <dsp:cNvSpPr/>
      </dsp:nvSpPr>
      <dsp:spPr>
        <a:xfrm>
          <a:off x="216034" y="1944210"/>
          <a:ext cx="2306928" cy="2306928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244B0D-0BB3-4BE2-8627-E1BF1FB209F5}">
      <dsp:nvSpPr>
        <dsp:cNvPr id="0" name=""/>
        <dsp:cNvSpPr/>
      </dsp:nvSpPr>
      <dsp:spPr>
        <a:xfrm>
          <a:off x="2034917" y="1953"/>
          <a:ext cx="1384156" cy="13841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Образова-ние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034917" y="1953"/>
        <a:ext cx="1384156" cy="1384156"/>
      </dsp:txXfrm>
    </dsp:sp>
    <dsp:sp modelId="{099C8C3D-6610-4D2C-A3B9-A0A1BA656CE3}">
      <dsp:nvSpPr>
        <dsp:cNvPr id="0" name=""/>
        <dsp:cNvSpPr/>
      </dsp:nvSpPr>
      <dsp:spPr>
        <a:xfrm>
          <a:off x="3557489" y="1953"/>
          <a:ext cx="2076235" cy="13841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65% высшее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35% среднее и средне- специальное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557489" y="1953"/>
        <a:ext cx="2076235" cy="1384156"/>
      </dsp:txXfrm>
    </dsp:sp>
    <dsp:sp modelId="{840FE21F-CFFB-40BF-B1F9-8DDD06ED209D}">
      <dsp:nvSpPr>
        <dsp:cNvPr id="0" name=""/>
        <dsp:cNvSpPr/>
      </dsp:nvSpPr>
      <dsp:spPr>
        <a:xfrm>
          <a:off x="2927402" y="1547783"/>
          <a:ext cx="1384156" cy="13841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Трудоуст-ройство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927402" y="1547783"/>
        <a:ext cx="1384156" cy="1384156"/>
      </dsp:txXfrm>
    </dsp:sp>
    <dsp:sp modelId="{07FA74B6-6C81-49C2-8D46-F5EDB38FF594}">
      <dsp:nvSpPr>
        <dsp:cNvPr id="0" name=""/>
        <dsp:cNvSpPr/>
      </dsp:nvSpPr>
      <dsp:spPr>
        <a:xfrm>
          <a:off x="2927402" y="3332755"/>
          <a:ext cx="1384156" cy="13841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Количест-во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детей в семье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927402" y="3332755"/>
        <a:ext cx="1384156" cy="1384156"/>
      </dsp:txXfrm>
    </dsp:sp>
    <dsp:sp modelId="{BAF25650-5A9E-4F35-B716-462AF477280B}">
      <dsp:nvSpPr>
        <dsp:cNvPr id="0" name=""/>
        <dsp:cNvSpPr/>
      </dsp:nvSpPr>
      <dsp:spPr>
        <a:xfrm>
          <a:off x="4449975" y="3332755"/>
          <a:ext cx="2076235" cy="13841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20 семей имеют одного ребёнка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3 семьи имеют двух детей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2 семьи многодетные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449975" y="3332755"/>
        <a:ext cx="2076235" cy="1384156"/>
      </dsp:txXfrm>
    </dsp:sp>
    <dsp:sp modelId="{847A5EA0-C636-4FBC-8FBE-5834E2C8D20D}">
      <dsp:nvSpPr>
        <dsp:cNvPr id="0" name=""/>
        <dsp:cNvSpPr/>
      </dsp:nvSpPr>
      <dsp:spPr>
        <a:xfrm>
          <a:off x="2034917" y="4878585"/>
          <a:ext cx="1384156" cy="13841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Состав семьи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/>
        </a:p>
      </dsp:txBody>
      <dsp:txXfrm>
        <a:off x="2034917" y="4878585"/>
        <a:ext cx="1384156" cy="1384156"/>
      </dsp:txXfrm>
    </dsp:sp>
    <dsp:sp modelId="{EB5D3832-A594-4CC9-A5BD-B16C1489A468}">
      <dsp:nvSpPr>
        <dsp:cNvPr id="0" name=""/>
        <dsp:cNvSpPr/>
      </dsp:nvSpPr>
      <dsp:spPr>
        <a:xfrm>
          <a:off x="3557489" y="4878585"/>
          <a:ext cx="2076235" cy="13841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20 семей полных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5 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одиноких родителя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2 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семьи многодетные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557489" y="4878585"/>
        <a:ext cx="2076235" cy="138415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64A342C-498D-46FD-AC16-2492C8160B3A}">
      <dsp:nvSpPr>
        <dsp:cNvPr id="0" name=""/>
        <dsp:cNvSpPr/>
      </dsp:nvSpPr>
      <dsp:spPr>
        <a:xfrm rot="5400000">
          <a:off x="4760124" y="-1591766"/>
          <a:ext cx="1401904" cy="5161533"/>
        </a:xfrm>
        <a:prstGeom prst="round2SameRect">
          <a:avLst/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родители смогут ознакомиться с образовательным содержанием  на ближайшие 1-2 недели и спланировать свое участие в ней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760124" y="-1591766"/>
        <a:ext cx="1401904" cy="5161533"/>
      </dsp:txXfrm>
    </dsp:sp>
    <dsp:sp modelId="{CCF2495F-F9FF-4B4C-83B5-921BA9C1A454}">
      <dsp:nvSpPr>
        <dsp:cNvPr id="0" name=""/>
        <dsp:cNvSpPr/>
      </dsp:nvSpPr>
      <dsp:spPr>
        <a:xfrm>
          <a:off x="0" y="216039"/>
          <a:ext cx="2903362" cy="1601515"/>
        </a:xfrm>
        <a:prstGeom prst="roundRect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Анонсирование образовательной деятельности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16039"/>
        <a:ext cx="2903362" cy="1601515"/>
      </dsp:txXfrm>
    </dsp:sp>
    <dsp:sp modelId="{966EEA0D-3F53-477B-ADA1-AAB44309A4F3}">
      <dsp:nvSpPr>
        <dsp:cNvPr id="0" name=""/>
        <dsp:cNvSpPr/>
      </dsp:nvSpPr>
      <dsp:spPr>
        <a:xfrm rot="5400000">
          <a:off x="4672364" y="224174"/>
          <a:ext cx="1577423" cy="5161533"/>
        </a:xfrm>
        <a:prstGeom prst="round2SameRect">
          <a:avLst/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будут отражаться возрастные особенности ребенка и практические советы взрослым, как  использовать эту особенность максимально эффективно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предоставление возможности для обратной связи 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672364" y="224174"/>
        <a:ext cx="1577423" cy="5161533"/>
      </dsp:txXfrm>
    </dsp:sp>
    <dsp:sp modelId="{A1BED065-5E44-4161-A8CD-87F556B0A43E}">
      <dsp:nvSpPr>
        <dsp:cNvPr id="0" name=""/>
        <dsp:cNvSpPr/>
      </dsp:nvSpPr>
      <dsp:spPr>
        <a:xfrm>
          <a:off x="0" y="1944221"/>
          <a:ext cx="2903362" cy="1731262"/>
        </a:xfrm>
        <a:prstGeom prst="roundRect">
          <a:avLst/>
        </a:prstGeom>
        <a:solidFill>
          <a:schemeClr val="accent2">
            <a:shade val="50000"/>
            <a:hueOff val="-104142"/>
            <a:satOff val="-609"/>
            <a:lumOff val="29168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Стенд «Подсказка для родителей»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944221"/>
        <a:ext cx="2903362" cy="1731262"/>
      </dsp:txXfrm>
    </dsp:sp>
    <dsp:sp modelId="{1715656E-A7FE-4853-B5F3-104C9B96232E}">
      <dsp:nvSpPr>
        <dsp:cNvPr id="0" name=""/>
        <dsp:cNvSpPr/>
      </dsp:nvSpPr>
      <dsp:spPr>
        <a:xfrm rot="5400000">
          <a:off x="4674629" y="2117172"/>
          <a:ext cx="1618999" cy="5161533"/>
        </a:xfrm>
        <a:prstGeom prst="round2SameRect">
          <a:avLst/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беседы с дошкольниками, записанные на диктофон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видеофрагменты организации различных видов деятельности 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«домашние задания»  для родителей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включение родителей в ролевые педагогические и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тренинговые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 игры 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674629" y="2117172"/>
        <a:ext cx="1618999" cy="5161533"/>
      </dsp:txXfrm>
    </dsp:sp>
    <dsp:sp modelId="{EF830998-EC81-4DBD-BC82-581E29053967}">
      <dsp:nvSpPr>
        <dsp:cNvPr id="0" name=""/>
        <dsp:cNvSpPr/>
      </dsp:nvSpPr>
      <dsp:spPr>
        <a:xfrm>
          <a:off x="0" y="3783341"/>
          <a:ext cx="2903362" cy="1833282"/>
        </a:xfrm>
        <a:prstGeom prst="roundRect">
          <a:avLst/>
        </a:prstGeom>
        <a:solidFill>
          <a:schemeClr val="accent2">
            <a:shade val="50000"/>
            <a:hueOff val="-104142"/>
            <a:satOff val="-609"/>
            <a:lumOff val="29168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Отказ от формального общения, от монолога в пользу диалога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3783341"/>
        <a:ext cx="2903362" cy="1833282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A0FAF86-040D-4DEC-A569-E55129930E13}">
      <dsp:nvSpPr>
        <dsp:cNvPr id="0" name=""/>
        <dsp:cNvSpPr/>
      </dsp:nvSpPr>
      <dsp:spPr>
        <a:xfrm rot="5400000">
          <a:off x="4331258" y="-1442109"/>
          <a:ext cx="1522294" cy="4792852"/>
        </a:xfrm>
        <a:prstGeom prst="round2SameRect">
          <a:avLst/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встречи "За круглым столом"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"Вечера вопросов и ответов"; 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"Устные журналы"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331258" y="-1442109"/>
        <a:ext cx="1522294" cy="4792852"/>
      </dsp:txXfrm>
    </dsp:sp>
    <dsp:sp modelId="{756D490B-3886-4BEF-803D-F26D16EABF61}">
      <dsp:nvSpPr>
        <dsp:cNvPr id="0" name=""/>
        <dsp:cNvSpPr/>
      </dsp:nvSpPr>
      <dsp:spPr>
        <a:xfrm>
          <a:off x="71988" y="0"/>
          <a:ext cx="2695979" cy="1902867"/>
        </a:xfrm>
        <a:prstGeom prst="roundRect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Использование нетрадиционных 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форм общения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71988" y="0"/>
        <a:ext cx="2695979" cy="1902867"/>
      </dsp:txXfrm>
    </dsp:sp>
    <dsp:sp modelId="{B6A89CF6-30F0-4C31-9118-01B1A015F5A0}">
      <dsp:nvSpPr>
        <dsp:cNvPr id="0" name=""/>
        <dsp:cNvSpPr/>
      </dsp:nvSpPr>
      <dsp:spPr>
        <a:xfrm rot="5400000">
          <a:off x="4331258" y="555901"/>
          <a:ext cx="1522294" cy="4792852"/>
        </a:xfrm>
        <a:prstGeom prst="round2SameRect">
          <a:avLst/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праздниках;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театрализованных представлениях;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0" u="none" kern="1200" dirty="0" smtClean="0">
              <a:latin typeface="Times New Roman" pitchFamily="18" charset="0"/>
              <a:cs typeface="Times New Roman" pitchFamily="18" charset="0"/>
            </a:rPr>
            <a:t>конкурсных программах </a:t>
          </a:r>
          <a:endParaRPr lang="ru-RU" sz="1800" b="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331258" y="555901"/>
        <a:ext cx="1522294" cy="4792852"/>
      </dsp:txXfrm>
    </dsp:sp>
    <dsp:sp modelId="{08045843-3ECD-4217-A377-B2CABFB7D1F9}">
      <dsp:nvSpPr>
        <dsp:cNvPr id="0" name=""/>
        <dsp:cNvSpPr/>
      </dsp:nvSpPr>
      <dsp:spPr>
        <a:xfrm>
          <a:off x="0" y="2000894"/>
          <a:ext cx="2695979" cy="1902867"/>
        </a:xfrm>
        <a:prstGeom prst="roundRect">
          <a:avLst/>
        </a:prstGeom>
        <a:solidFill>
          <a:schemeClr val="accent2">
            <a:shade val="50000"/>
            <a:hueOff val="-104142"/>
            <a:satOff val="-609"/>
            <a:lumOff val="29168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u="none" kern="1200" dirty="0" smtClean="0">
              <a:latin typeface="Times New Roman" pitchFamily="18" charset="0"/>
              <a:cs typeface="Times New Roman" pitchFamily="18" charset="0"/>
            </a:rPr>
            <a:t>Участие родителей в проведении мероприятий</a:t>
          </a:r>
          <a:endParaRPr lang="ru-RU" sz="20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000894"/>
        <a:ext cx="2695979" cy="1902867"/>
      </dsp:txXfrm>
    </dsp:sp>
    <dsp:sp modelId="{37C341BA-B17A-4005-A0E4-5103E3666418}">
      <dsp:nvSpPr>
        <dsp:cNvPr id="0" name=""/>
        <dsp:cNvSpPr/>
      </dsp:nvSpPr>
      <dsp:spPr>
        <a:xfrm rot="5400000">
          <a:off x="4262306" y="2538126"/>
          <a:ext cx="1660198" cy="4792852"/>
        </a:xfrm>
        <a:prstGeom prst="round2SameRect">
          <a:avLst/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День матери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День бабушек и дедушек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Спортивная семья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Музыкальная семья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конкурс семейных альбомов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конкурс хозяек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262306" y="2538126"/>
        <a:ext cx="1660198" cy="4792852"/>
      </dsp:txXfrm>
    </dsp:sp>
    <dsp:sp modelId="{3A9EEC5E-129C-4550-BA6C-50E45CE0B851}">
      <dsp:nvSpPr>
        <dsp:cNvPr id="0" name=""/>
        <dsp:cNvSpPr/>
      </dsp:nvSpPr>
      <dsp:spPr>
        <a:xfrm>
          <a:off x="71988" y="3960448"/>
          <a:ext cx="2695979" cy="1902867"/>
        </a:xfrm>
        <a:prstGeom prst="roundRect">
          <a:avLst/>
        </a:prstGeom>
        <a:solidFill>
          <a:schemeClr val="accent2">
            <a:shade val="50000"/>
            <a:hueOff val="-104142"/>
            <a:satOff val="-609"/>
            <a:lumOff val="29168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Проведение семейных праздников и фестивалей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71988" y="3960448"/>
        <a:ext cx="2695979" cy="1902867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A0FAF86-040D-4DEC-A569-E55129930E13}">
      <dsp:nvSpPr>
        <dsp:cNvPr id="0" name=""/>
        <dsp:cNvSpPr/>
      </dsp:nvSpPr>
      <dsp:spPr>
        <a:xfrm rot="5400000">
          <a:off x="4331258" y="-1442109"/>
          <a:ext cx="1522294" cy="4792852"/>
        </a:xfrm>
        <a:prstGeom prst="round2SameRect">
          <a:avLst/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« Детский день рождения» 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«Семейный клуб» 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331258" y="-1442109"/>
        <a:ext cx="1522294" cy="4792852"/>
      </dsp:txXfrm>
    </dsp:sp>
    <dsp:sp modelId="{756D490B-3886-4BEF-803D-F26D16EABF61}">
      <dsp:nvSpPr>
        <dsp:cNvPr id="0" name=""/>
        <dsp:cNvSpPr/>
      </dsp:nvSpPr>
      <dsp:spPr>
        <a:xfrm>
          <a:off x="71988" y="0"/>
          <a:ext cx="2695979" cy="1902867"/>
        </a:xfrm>
        <a:prstGeom prst="roundRect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Реализация  комплексной системы оптимизации традиций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71988" y="0"/>
        <a:ext cx="2695979" cy="1902867"/>
      </dsp:txXfrm>
    </dsp:sp>
    <dsp:sp modelId="{B6A89CF6-30F0-4C31-9118-01B1A015F5A0}">
      <dsp:nvSpPr>
        <dsp:cNvPr id="0" name=""/>
        <dsp:cNvSpPr/>
      </dsp:nvSpPr>
      <dsp:spPr>
        <a:xfrm rot="5400000">
          <a:off x="4331258" y="555901"/>
          <a:ext cx="1522294" cy="4792852"/>
        </a:xfrm>
        <a:prstGeom prst="round2SameRect">
          <a:avLst/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smtClean="0">
              <a:latin typeface="Times New Roman" pitchFamily="18" charset="0"/>
              <a:cs typeface="Times New Roman" pitchFamily="18" charset="0"/>
            </a:rPr>
            <a:t>оборудование игрового пространства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благоустройство и озеленение двора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создание библиотеки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331258" y="555901"/>
        <a:ext cx="1522294" cy="4792852"/>
      </dsp:txXfrm>
    </dsp:sp>
    <dsp:sp modelId="{08045843-3ECD-4217-A377-B2CABFB7D1F9}">
      <dsp:nvSpPr>
        <dsp:cNvPr id="0" name=""/>
        <dsp:cNvSpPr/>
      </dsp:nvSpPr>
      <dsp:spPr>
        <a:xfrm>
          <a:off x="144025" y="1944207"/>
          <a:ext cx="2695979" cy="1902867"/>
        </a:xfrm>
        <a:prstGeom prst="roundRect">
          <a:avLst/>
        </a:prstGeom>
        <a:solidFill>
          <a:schemeClr val="accent2">
            <a:shade val="50000"/>
            <a:hueOff val="-104142"/>
            <a:satOff val="-609"/>
            <a:lumOff val="29168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Совместная трудовая деятельность</a:t>
          </a:r>
          <a:endParaRPr lang="ru-RU" sz="20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44025" y="1944207"/>
        <a:ext cx="2695979" cy="1902867"/>
      </dsp:txXfrm>
    </dsp:sp>
    <dsp:sp modelId="{37C341BA-B17A-4005-A0E4-5103E3666418}">
      <dsp:nvSpPr>
        <dsp:cNvPr id="0" name=""/>
        <dsp:cNvSpPr/>
      </dsp:nvSpPr>
      <dsp:spPr>
        <a:xfrm rot="5400000">
          <a:off x="4262306" y="2538126"/>
          <a:ext cx="1660198" cy="4792852"/>
        </a:xfrm>
        <a:prstGeom prst="round2SameRect">
          <a:avLst/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создать свою страничку на сайте дошкольного учреждения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262306" y="2538126"/>
        <a:ext cx="1660198" cy="4792852"/>
      </dsp:txXfrm>
    </dsp:sp>
    <dsp:sp modelId="{3A9EEC5E-129C-4550-BA6C-50E45CE0B851}">
      <dsp:nvSpPr>
        <dsp:cNvPr id="0" name=""/>
        <dsp:cNvSpPr/>
      </dsp:nvSpPr>
      <dsp:spPr>
        <a:xfrm>
          <a:off x="71988" y="3960448"/>
          <a:ext cx="2695979" cy="1902867"/>
        </a:xfrm>
        <a:prstGeom prst="roundRect">
          <a:avLst/>
        </a:prstGeom>
        <a:solidFill>
          <a:schemeClr val="accent2">
            <a:shade val="50000"/>
            <a:hueOff val="-104142"/>
            <a:satOff val="-609"/>
            <a:lumOff val="29168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Создание информационного пространства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71988" y="3960448"/>
        <a:ext cx="2695979" cy="1902867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A0FAF86-040D-4DEC-A569-E55129930E13}">
      <dsp:nvSpPr>
        <dsp:cNvPr id="0" name=""/>
        <dsp:cNvSpPr/>
      </dsp:nvSpPr>
      <dsp:spPr>
        <a:xfrm rot="5400000">
          <a:off x="4392367" y="-1520876"/>
          <a:ext cx="1400077" cy="4792852"/>
        </a:xfrm>
        <a:prstGeom prst="round2SameRect">
          <a:avLst/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налаживание  деловых и личностных отношений с родителями.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392367" y="-1520876"/>
        <a:ext cx="1400077" cy="4792852"/>
      </dsp:txXfrm>
    </dsp:sp>
    <dsp:sp modelId="{756D490B-3886-4BEF-803D-F26D16EABF61}">
      <dsp:nvSpPr>
        <dsp:cNvPr id="0" name=""/>
        <dsp:cNvSpPr/>
      </dsp:nvSpPr>
      <dsp:spPr>
        <a:xfrm>
          <a:off x="0" y="501"/>
          <a:ext cx="2695979" cy="1750096"/>
        </a:xfrm>
        <a:prstGeom prst="roundRect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Гуманизация и демократизация взаимоотношений, признание  ценности каждого родителя как личности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501"/>
        <a:ext cx="2695979" cy="1750096"/>
      </dsp:txXfrm>
    </dsp:sp>
    <dsp:sp modelId="{B6A89CF6-30F0-4C31-9118-01B1A015F5A0}">
      <dsp:nvSpPr>
        <dsp:cNvPr id="0" name=""/>
        <dsp:cNvSpPr/>
      </dsp:nvSpPr>
      <dsp:spPr>
        <a:xfrm rot="5400000">
          <a:off x="4218708" y="480368"/>
          <a:ext cx="1701990" cy="4838256"/>
        </a:xfrm>
        <a:prstGeom prst="round2SameRect">
          <a:avLst/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создание банка фото и видео материалов  результатов педагогической деятельности</a:t>
          </a:r>
          <a:r>
            <a:rPr lang="ru-RU" sz="1600" kern="1200" dirty="0" smtClean="0"/>
            <a:t>.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218708" y="480368"/>
        <a:ext cx="1701990" cy="4838256"/>
      </dsp:txXfrm>
    </dsp:sp>
    <dsp:sp modelId="{08045843-3ECD-4217-A377-B2CABFB7D1F9}">
      <dsp:nvSpPr>
        <dsp:cNvPr id="0" name=""/>
        <dsp:cNvSpPr/>
      </dsp:nvSpPr>
      <dsp:spPr>
        <a:xfrm>
          <a:off x="0" y="1838103"/>
          <a:ext cx="2635251" cy="2121834"/>
        </a:xfrm>
        <a:prstGeom prst="roundRect">
          <a:avLst/>
        </a:prstGeom>
        <a:solidFill>
          <a:schemeClr val="accent2">
            <a:shade val="50000"/>
            <a:hueOff val="-156213"/>
            <a:satOff val="-913"/>
            <a:lumOff val="43752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Ведение летописи группы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838103"/>
        <a:ext cx="2635251" cy="2121834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18953EA-89B7-4DD9-9395-9658386F0632}">
      <dsp:nvSpPr>
        <dsp:cNvPr id="0" name=""/>
        <dsp:cNvSpPr/>
      </dsp:nvSpPr>
      <dsp:spPr>
        <a:xfrm>
          <a:off x="540059" y="0"/>
          <a:ext cx="5040560" cy="5040560"/>
        </a:xfrm>
        <a:prstGeom prst="diamond">
          <a:avLst/>
        </a:prstGeom>
        <a:gradFill rotWithShape="0">
          <a:gsLst>
            <a:gs pos="0">
              <a:schemeClr val="accent1">
                <a:tint val="40000"/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tint val="40000"/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tint val="40000"/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tint val="40000"/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B48F0ED0-0C82-47FC-8EA6-7A8FB19F8CFB}">
      <dsp:nvSpPr>
        <dsp:cNvPr id="0" name=""/>
        <dsp:cNvSpPr/>
      </dsp:nvSpPr>
      <dsp:spPr>
        <a:xfrm>
          <a:off x="1018913" y="478853"/>
          <a:ext cx="1965818" cy="196581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Аанализ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результатов реализации проекта 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018913" y="478853"/>
        <a:ext cx="1965818" cy="1965818"/>
      </dsp:txXfrm>
    </dsp:sp>
    <dsp:sp modelId="{89ADF0FA-20A0-48A4-B278-1327156F3726}">
      <dsp:nvSpPr>
        <dsp:cNvPr id="0" name=""/>
        <dsp:cNvSpPr/>
      </dsp:nvSpPr>
      <dsp:spPr>
        <a:xfrm>
          <a:off x="3135948" y="478853"/>
          <a:ext cx="1965818" cy="196581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Определение направления дальнейшей работы.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135948" y="478853"/>
        <a:ext cx="1965818" cy="1965818"/>
      </dsp:txXfrm>
    </dsp:sp>
    <dsp:sp modelId="{15A22F45-B688-4953-B812-7FEE398B6FF2}">
      <dsp:nvSpPr>
        <dsp:cNvPr id="0" name=""/>
        <dsp:cNvSpPr/>
      </dsp:nvSpPr>
      <dsp:spPr>
        <a:xfrm>
          <a:off x="1018913" y="2595888"/>
          <a:ext cx="1965818" cy="196581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Видео и фото материалы 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018913" y="2595888"/>
        <a:ext cx="1965818" cy="1965818"/>
      </dsp:txXfrm>
    </dsp:sp>
    <dsp:sp modelId="{D1C0778F-77FC-43D1-AC89-0197B98C2272}">
      <dsp:nvSpPr>
        <dsp:cNvPr id="0" name=""/>
        <dsp:cNvSpPr/>
      </dsp:nvSpPr>
      <dsp:spPr>
        <a:xfrm>
          <a:off x="3135948" y="2595888"/>
          <a:ext cx="1965818" cy="196581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Трансляция положительных результатов проекта .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135948" y="2595888"/>
        <a:ext cx="1965818" cy="19658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13A819-BF55-4740-8410-4258004FF36D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77CB7D-5CE9-4E7A-9366-13BDDE2C2DE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77CB7D-5CE9-4E7A-9366-13BDDE2C2DE1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77CB7D-5CE9-4E7A-9366-13BDDE2C2DE1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C684A8-96D9-450F-8104-CA918B38E23F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E7A4F7-DC13-4801-8F1F-12D55753A9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C684A8-96D9-450F-8104-CA918B38E23F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E7A4F7-DC13-4801-8F1F-12D55753A9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C684A8-96D9-450F-8104-CA918B38E23F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E7A4F7-DC13-4801-8F1F-12D55753A9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C684A8-96D9-450F-8104-CA918B38E23F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E7A4F7-DC13-4801-8F1F-12D55753A9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C684A8-96D9-450F-8104-CA918B38E23F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E7A4F7-DC13-4801-8F1F-12D55753A9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C684A8-96D9-450F-8104-CA918B38E23F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E7A4F7-DC13-4801-8F1F-12D55753A9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C684A8-96D9-450F-8104-CA918B38E23F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E7A4F7-DC13-4801-8F1F-12D55753A9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C684A8-96D9-450F-8104-CA918B38E23F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E7A4F7-DC13-4801-8F1F-12D55753A9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C684A8-96D9-450F-8104-CA918B38E23F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E7A4F7-DC13-4801-8F1F-12D55753A9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C684A8-96D9-450F-8104-CA918B38E23F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E7A4F7-DC13-4801-8F1F-12D55753A9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C684A8-96D9-450F-8104-CA918B38E23F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E7A4F7-DC13-4801-8F1F-12D55753A9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med"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CC684A8-96D9-450F-8104-CA918B38E23F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8E7A4F7-DC13-4801-8F1F-12D55753A9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med">
    <p:wheel spokes="8"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87624" y="764704"/>
            <a:ext cx="76328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Семья для ребёнка - это источник общественного опыта. Здесь он находит примеры для подражания, здесь происходит его социальное рождение. Если мы хотим вырастить нравственно здоровое поколение, то должны решить эту проблему «всем миром»: детский сад и семья, взявшись за руки.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320"/>
            <a:ext cx="7890080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ПРЕДПОЛГАЕМЫЙ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РЕЗУЛЬТАТ ПРОЕКТА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1259632" y="1285860"/>
            <a:ext cx="7884368" cy="526297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tabLst>
                <a:tab pos="609600" algn="l"/>
              </a:tabLst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родители включены в образовательный процесс группы;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09600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tabLst>
                <a:tab pos="6096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проявление инициативы в выборе образовательного маршрута для своего ребенка и всей группы;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09600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tabLst>
                <a:tab pos="609600" algn="l"/>
              </a:tabLst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вдумчивое отношение к возрастным возможностям, индивидуальным особенностям и склонностям своего ребенка.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09600" algn="l"/>
              </a:tabLst>
            </a:pP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tabLst>
                <a:tab pos="6096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выработка единой стратегии в вопросах воспитания и развития детей воспитателей с родителями.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tabLst>
                <a:tab pos="609600" algn="l"/>
              </a:tabLst>
            </a:pP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Blip>
                <a:blip r:embed="rId2"/>
              </a:buBlip>
              <a:tabLst>
                <a:tab pos="609600" algn="l"/>
              </a:tabLst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трансляция результатов проекта в образовательное пространство ДОУ.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498496"/>
          </a:xfrm>
        </p:spPr>
        <p:txBody>
          <a:bodyPr>
            <a:normAutofit fontScale="90000"/>
          </a:bodyPr>
          <a:lstStyle/>
          <a:p>
            <a:r>
              <a:rPr lang="ru-RU" sz="33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ПОКАЗАТЕЛИ ЭФФЕКТИВНОСТИ ПРОЕКТА: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1071538" y="1225689"/>
            <a:ext cx="7848872" cy="563231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tabLst>
                <a:tab pos="6096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положительный эмоциональный фон в группе;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09600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tabLst>
                <a:tab pos="609600" algn="l"/>
              </a:tabLst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ысокие результаты диагностики детского развития;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09600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tabLst>
                <a:tab pos="609600" algn="l"/>
              </a:tabLst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увеличение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рейтинга группы, детского сада при анкетировании родителей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09600" algn="l"/>
              </a:tabLst>
            </a:pP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tabLst>
                <a:tab pos="6096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сформированность представлений родителей о сфере педагогической деятельности.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tabLst>
                <a:tab pos="609600" algn="l"/>
              </a:tabLst>
            </a:pP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tabLst>
                <a:tab pos="6096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положительные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результаты мониторинга участия родителей в мероприятиях проекта.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09600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09600" algn="l"/>
              </a:tabLst>
            </a:pP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09600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5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5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0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ПЕРВЫЙ ЭТАП ПРОЕКТА- ОРГАНИЗАЦИОННЫЙ:</a:t>
            </a:r>
            <a:endParaRPr lang="ru-RU" sz="3000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467544" y="1241376"/>
          <a:ext cx="8064896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Схема 16"/>
          <p:cNvGraphicFramePr/>
          <p:nvPr/>
        </p:nvGraphicFramePr>
        <p:xfrm>
          <a:off x="1115616" y="188640"/>
          <a:ext cx="6768752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8" name="Прямоугольник 17"/>
          <p:cNvSpPr/>
          <p:nvPr/>
        </p:nvSpPr>
        <p:spPr>
          <a:xfrm>
            <a:off x="5796136" y="1988840"/>
            <a:ext cx="1872208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24% работают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бюджетной сфере</a:t>
            </a:r>
          </a:p>
          <a:p>
            <a:pPr lvl="0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76%  работают в частных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предприятиях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7884368" y="0"/>
            <a:ext cx="1043608" cy="65973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lIns="72000" tIns="0" bIns="0" rtlCol="0" anchor="ctr"/>
          <a:lstStyle/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Социальный состав семьи</a:t>
            </a:r>
            <a:endParaRPr lang="ru-RU" sz="2400" dirty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7" grpId="0">
        <p:bldAsOne/>
      </p:bldGraphic>
      <p:bldP spid="1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ВТОРОЙ ЭТАП ПРОЕКТА-ОСНОВНОЙ</a:t>
            </a:r>
            <a:endParaRPr lang="ru-RU" sz="3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хема 6"/>
          <p:cNvGraphicFramePr/>
          <p:nvPr/>
        </p:nvGraphicFramePr>
        <p:xfrm>
          <a:off x="755576" y="980728"/>
          <a:ext cx="8064896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7" grpId="1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1187624" y="404664"/>
          <a:ext cx="7488832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1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1187624" y="404664"/>
          <a:ext cx="7488832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1">
        <p:bldAsOne/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1187624" y="404664"/>
          <a:ext cx="7488832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1">
        <p:bldAsOne/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30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ТРЕТИЙ ЭТАП-ИТОГОВЫЙ</a:t>
            </a:r>
            <a:endParaRPr lang="ru-RU" sz="3000" b="1" dirty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1835696" y="1124744"/>
          <a:ext cx="6120680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1">
        <p:bldAsOne/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331640" y="332653"/>
          <a:ext cx="5976664" cy="6192690"/>
        </p:xfrm>
        <a:graphic>
          <a:graphicData uri="http://schemas.openxmlformats.org/drawingml/2006/table">
            <a:tbl>
              <a:tblPr/>
              <a:tblGrid>
                <a:gridCol w="2931690"/>
                <a:gridCol w="3044974"/>
              </a:tblGrid>
              <a:tr h="221168">
                <a:tc>
                  <a:txBody>
                    <a:bodyPr/>
                    <a:lstStyle/>
                    <a:p>
                      <a:pPr marR="127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Calibri"/>
                        </a:rPr>
                        <a:t>Риски проекта</a:t>
                      </a:r>
                      <a:endParaRPr lang="ru-RU" sz="900" dirty="0">
                        <a:latin typeface="Times New Roman"/>
                        <a:ea typeface="Calibri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Calibri"/>
                        </a:rPr>
                        <a:t>Пути преодоления</a:t>
                      </a:r>
                      <a:endParaRPr lang="ru-RU" sz="900">
                        <a:latin typeface="Times New Roman"/>
                        <a:ea typeface="Calibri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8172">
                <a:tc>
                  <a:txBody>
                    <a:bodyPr/>
                    <a:lstStyle/>
                    <a:p>
                      <a:pPr marR="127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Низкая активность родителей в мероприятиях проводимых в рамках проекта, в связи с недостатком времени.</a:t>
                      </a: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Использование разнообразных методов и приёмов взаимодействия ДОУ с родителями. Проведение индивидуальной работы с детьми чьи родители не имеют возможности </a:t>
                      </a: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полноценно </a:t>
                      </a: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посещать </a:t>
                      </a: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мероприятия.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5838">
                <a:tc>
                  <a:txBody>
                    <a:bodyPr/>
                    <a:lstStyle/>
                    <a:p>
                      <a:pPr marR="127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Неприязненные отношения между членами родительского сообщества (нарушение положительного эмоционального фона в группе)</a:t>
                      </a: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Подключение к решению проблемы членов родительского сообщества и поиск форм работы, способных объединить конфликтующие стороны</a:t>
                      </a:r>
                      <a:endParaRPr kumimoji="0" lang="ru-RU" sz="1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8172">
                <a:tc>
                  <a:txBody>
                    <a:bodyPr/>
                    <a:lstStyle/>
                    <a:p>
                      <a:pPr marR="127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Различная внутренняя позиция родителей препятствующая реализации проекта (родитель избегающий проблем, критически и негативно настроенный родитель, родитель </a:t>
                      </a: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ставящие </a:t>
                      </a: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своё мнение выше мнения других)</a:t>
                      </a: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Обращение за помощью к профессионалам (психологу или педагогам других детских </a:t>
                      </a: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садов </a:t>
                      </a: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имеющих положительный опыт </a:t>
                      </a:r>
                      <a:r>
                        <a:rPr lang="ru-RU" sz="12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взамодействия</a:t>
                      </a: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с семьей</a:t>
                      </a: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340">
                <a:tc>
                  <a:txBody>
                    <a:bodyPr/>
                    <a:lstStyle/>
                    <a:p>
                      <a:pPr marR="127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Переоценка своих возможностей и недостаток опыта у меня как у воспитателя.</a:t>
                      </a: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Обращение за помощью к педагогам имеющим опыт работы в сфере формирования </a:t>
                      </a:r>
                      <a:r>
                        <a:rPr lang="ru-RU" sz="12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взамоотношений</a:t>
                      </a: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с семьёй, обмен опытом с другими ДОУ. </a:t>
                      </a: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Доскональное </a:t>
                      </a: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изучение проблемы организации </a:t>
                      </a:r>
                      <a:r>
                        <a:rPr lang="ru-RU" sz="12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взаимодествия</a:t>
                      </a: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с </a:t>
                      </a: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семьей</a:t>
                      </a: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7812360" y="332656"/>
            <a:ext cx="1080120" cy="6048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dirty="0" smtClean="0"/>
              <a:t>риски</a:t>
            </a:r>
            <a:endParaRPr lang="ru-RU" sz="8000" dirty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836712"/>
            <a:ext cx="7406640" cy="1472184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«Возьмёмся за руки»</a:t>
            </a:r>
            <a:endParaRPr lang="ru-RU" sz="4800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403648" y="3068960"/>
            <a:ext cx="7406640" cy="1752600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Выстраивание  партнерских взаимоотношений с родителями  в группе  детского сада с целью обеспечения качества образования </a:t>
            </a:r>
            <a:endParaRPr lang="ru-RU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067944" y="5589240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финал конкурса</a:t>
            </a:r>
          </a:p>
          <a:p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«Педагогический дебют – 2013»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644650" y="274638"/>
            <a:ext cx="7499350" cy="1858962"/>
          </a:xfrm>
        </p:spPr>
        <p:txBody>
          <a:bodyPr>
            <a:normAutofit fontScale="90000"/>
          </a:bodyPr>
          <a:lstStyle/>
          <a:p>
            <a:r>
              <a:rPr lang="ru-RU" sz="44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Участники проекта</a:t>
            </a:r>
            <a:r>
              <a:rPr lang="ru-RU" sz="3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:  воспитатели второй младшей группы №1, родители, дети, помощники воспитателя, специалисты МБДОУ </a:t>
            </a:r>
            <a:r>
              <a:rPr lang="ru-RU" sz="3000" dirty="0" err="1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3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/с №48.</a:t>
            </a:r>
            <a:endParaRPr lang="ru-RU" sz="3000" dirty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1115616" y="476672"/>
            <a:ext cx="7308304" cy="221599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Прийти вместе - это начало, остаться вместе - это развитие, работать вместе - это успех!»</a:t>
            </a:r>
            <a:endParaRPr kumimoji="0" lang="ru-RU" sz="40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7890" name="Picture 2" descr="C:\Users\1\Desktop\Новая папка (2)\100NIKON\DSCN246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2708920"/>
            <a:ext cx="4999187" cy="374969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78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8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8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7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8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63688" y="2492896"/>
            <a:ext cx="676018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5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644650" y="274638"/>
            <a:ext cx="7499350" cy="1143000"/>
          </a:xfrm>
        </p:spPr>
        <p:txBody>
          <a:bodyPr>
            <a:noAutofit/>
          </a:bodyPr>
          <a:lstStyle/>
          <a:p>
            <a:pPr eaLnBrk="0" hangingPunct="0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ВВЕДЕНИЕ В ПРЕДМЕТНУЮ ОБЛАСТЬ</a:t>
            </a:r>
            <a:b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(ОПИСАНИЕ СИТУАЦИИ «КАК ЕСТЬ»)</a:t>
            </a:r>
            <a:b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1644650" y="1412875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ВВЕДЕНИЕ В ПРЕДМЕТНУЮ ОБЛАСТЬ</a:t>
            </a:r>
            <a:b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(ОПИСАНИЕ СИТУАЦИИ «КАК ЕСТЬ»)</a:t>
            </a:r>
            <a:b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1187624" y="1468036"/>
            <a:ext cx="756084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отношения между участниками образовательного процесса во многом сохраняют традиционный «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субъект-объектный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 характер, когда ребенок выполняет пассивную роль объекта педагогического воздействия, а его родители вообще фактически исключены из педагогического процесса.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1187624" y="3224590"/>
            <a:ext cx="770485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родители, являются пассивными участниками педагогического процесса, в этой связи возникает необходимость выстраивать работу, ориентированную на формирование субъектной позиции родителей в вопросах воспитания детей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младшего </a:t>
            </a:r>
            <a:r>
              <a:rPr kumimoji="0" lang="ru-RU" sz="2000" b="0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озраста и позволяющую педагогу в полной мере реализовать  педагогическое взаимодействие.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ВВЕДЕНИЕ В ПРЕДМЕТНУЮ ОБЛАСТЬ</a:t>
            </a:r>
            <a:b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(ОПИСАНИЕ СИТУАЦИИ «КАК БУДЕТ»)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75656" y="1700808"/>
            <a:ext cx="53823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Blip>
                <a:blip r:embed="rId2"/>
              </a:buBlip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расширятся  педагогические интересы и знания  родителей;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47664" y="2564904"/>
            <a:ext cx="73448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Blip>
                <a:blip r:embed="rId2"/>
              </a:buBlip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родители овладеют  необходимыми практическими умениями и навыками воспитания и обучения детей дошкольного возраста;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39144" y="3643314"/>
            <a:ext cx="770485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Blip>
                <a:blip r:embed="rId2"/>
              </a:buBlip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возрастет посещаемость  мероприятий , направленных на  педагогическое просвещение  родителей , они станут  активно участвовать  в конкурсах, досугах, праздниках и т.д., у них проявится  интерес к  планированию образовательного процесса;</a:t>
            </a:r>
            <a:b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75656" y="5229200"/>
            <a:ext cx="74168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Blip>
                <a:blip r:embed="rId2"/>
              </a:buBlip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придет понимание  практической и воспитательной значимости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родительского участия в жизни детского сада.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320"/>
            <a:ext cx="8028384" cy="868664"/>
          </a:xfrm>
        </p:spPr>
        <p:txBody>
          <a:bodyPr>
            <a:normAutofit/>
          </a:bodyPr>
          <a:lstStyle/>
          <a:p>
            <a:r>
              <a:rPr lang="ru-RU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ОСНОВАНИЯ ДЛЯ ОТКРЫТИЯ ПРОЕКТА</a:t>
            </a:r>
            <a:endParaRPr lang="ru-RU" sz="3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59632" y="1071547"/>
            <a:ext cx="756084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Закон  «Об образовании»  </a:t>
            </a:r>
          </a:p>
          <a:p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ст.  №18 «Родители являются первыми педагогами. Они обязаны заложить основы физического, нравственного и интеллектуального развития личности ребенка в раннем детском возрасте.»</a:t>
            </a:r>
            <a:r>
              <a:rPr lang="ru-RU" sz="1400" dirty="0" smtClean="0"/>
              <a:t> 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Федеральные государственные требования к структуре основной общеобразовательной программы дошкольного образования п.2.11: </a:t>
            </a:r>
          </a:p>
          <a:p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Общий объем обязательной части Программы рассчитывается в соответствии с возрастом воспитанников, основными направлениями их развития, спецификой дошкольного образования и включает время, отведенное на: образовательную деятельность, осуществляемую в процессе организации различных видов детской деятельности; образовательную деятельность, осуществляемую в ходе режимных моментов; самостоятельную деятельность; взаимодействие с семьями детей по реализации основной общеобразовательной программы дошкольного образования.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Примерная основная общеобразовательная программа дошкольного образования  «Детство».</a:t>
            </a:r>
          </a:p>
          <a:p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Программа «Детство»  предусматривает организацию: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образовательной деятельности, осуществляемой в процессе организации различных видов детской деятельности: игровой, коммуникативной, трудовой, познавательно-исследовательской, продуктивной, музыкально-художественной, чтения;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образовательной деятельности, </a:t>
            </a:r>
            <a:r>
              <a:rPr lang="ru-RU" sz="1400" i="1" dirty="0" err="1" smtClean="0">
                <a:latin typeface="Times New Roman" pitchFamily="18" charset="0"/>
                <a:cs typeface="Times New Roman" pitchFamily="18" charset="0"/>
              </a:rPr>
              <a:t>осуществлямой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в режимных моментах;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в самостоятельной деятельности детей;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в процессе взаимодействия с семьями детей по реализации программы.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3000" b="1" dirty="0" smtClean="0">
                <a:solidFill>
                  <a:srgbClr val="002060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ПРОЕКТА</a:t>
            </a:r>
            <a:endParaRPr lang="ru-RU" sz="3000" b="1" dirty="0">
              <a:solidFill>
                <a:srgbClr val="002060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403648" y="1403486"/>
            <a:ext cx="7344816" cy="255454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45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овлечение родителей в образовательный процесс как полноправных субъектов деятельности,</a:t>
            </a:r>
            <a:r>
              <a:rPr kumimoji="0" lang="ru-RU" sz="3200" b="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направленной на развитие личности ребёнка.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1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498080" cy="1143000"/>
          </a:xfrm>
        </p:spPr>
        <p:txBody>
          <a:bodyPr>
            <a:normAutofit/>
          </a:bodyPr>
          <a:lstStyle/>
          <a:p>
            <a:r>
              <a:rPr lang="ru-RU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  <a:endParaRPr lang="ru-RU" sz="3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1115616" y="1716505"/>
            <a:ext cx="7632848" cy="397031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tabLst>
                <a:tab pos="638175" algn="l"/>
              </a:tabLst>
            </a:pPr>
            <a:r>
              <a:rPr kumimoji="0" lang="ru-RU" sz="2800" b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обеспечение разностороннего  развития ребенка в дошкольном учреждении и семье;</a:t>
            </a:r>
            <a:endParaRPr kumimoji="0" lang="ru-RU" sz="2800" b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tabLst>
                <a:tab pos="638175" algn="l"/>
              </a:tabLst>
            </a:pPr>
            <a:r>
              <a:rPr kumimoji="0" lang="ru-RU" sz="2800" b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повышение педагогической компетенции родителей;</a:t>
            </a:r>
            <a:endParaRPr kumimoji="0" lang="ru-RU" sz="2800" b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tabLst>
                <a:tab pos="638175" algn="l"/>
              </a:tabLst>
            </a:pPr>
            <a:r>
              <a:rPr kumimoji="0" lang="ru-RU" sz="2800" b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стимулирование родителей как участников единого образовательного пространства к поиску оптимального стиля общения с ребенком.</a:t>
            </a: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38175" algn="l"/>
              </a:tabLst>
            </a:pPr>
            <a:endParaRPr kumimoji="0" lang="ru-RU" sz="2800" b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498080" cy="1143000"/>
          </a:xfrm>
        </p:spPr>
        <p:txBody>
          <a:bodyPr>
            <a:normAutofit/>
          </a:bodyPr>
          <a:lstStyle/>
          <a:p>
            <a:r>
              <a:rPr lang="ru-RU" sz="30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ПРИНЦИПЫ :</a:t>
            </a:r>
            <a:endParaRPr lang="ru-RU" sz="3000" b="1" dirty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87624" y="1268760"/>
            <a:ext cx="795637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Blip>
                <a:blip r:embed="rId2"/>
              </a:buBlip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единство взаимодействия: родители - ребенок – педагог;</a:t>
            </a:r>
            <a:endParaRPr lang="ru-RU" sz="2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115616" y="2060848"/>
            <a:ext cx="7776864" cy="76944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tabLst>
                <a:tab pos="609600" algn="l"/>
              </a:tabLst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индивидуальный подход к каждому ребенку и к каждой семье; 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87624" y="3284984"/>
            <a:ext cx="795637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Blip>
                <a:blip r:embed="rId2"/>
              </a:buBlip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систематичность и последовательность работы в течение всего периода пребывания ребенка в детском саду;</a:t>
            </a:r>
            <a:endParaRPr lang="ru-RU" sz="2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87625" y="4293096"/>
            <a:ext cx="795637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Blip>
                <a:blip r:embed="rId2"/>
              </a:buBlip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сотрудничество, а не наставничество;</a:t>
            </a:r>
            <a:endParaRPr lang="ru-RU" sz="2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87624" y="5013176"/>
            <a:ext cx="712879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Blip>
                <a:blip r:embed="rId2"/>
              </a:buBlip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доброжелательный стиль в общении воспитателя с родителями</a:t>
            </a:r>
            <a:r>
              <a:rPr lang="ru-RU" sz="2200" dirty="0" smtClean="0"/>
              <a:t>.</a:t>
            </a:r>
            <a:endParaRPr lang="ru-RU" sz="2200" dirty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718</TotalTime>
  <Words>1227</Words>
  <Application>Microsoft Office PowerPoint</Application>
  <PresentationFormat>Экран (4:3)</PresentationFormat>
  <Paragraphs>148</Paragraphs>
  <Slides>22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Солнцестояние</vt:lpstr>
      <vt:lpstr>Слайд 1</vt:lpstr>
      <vt:lpstr>«Возьмёмся за руки»</vt:lpstr>
      <vt:lpstr>ВВЕДЕНИЕ В ПРЕДМЕТНУЮ ОБЛАСТЬ (ОПИСАНИЕ СИТУАЦИИ «КАК ЕСТЬ») </vt:lpstr>
      <vt:lpstr>ВВЕДЕНИЕ В ПРЕДМЕТНУЮ ОБЛАСТЬ (ОПИСАНИЕ СИТУАЦИИ «КАК ЕСТЬ») </vt:lpstr>
      <vt:lpstr>ВВЕДЕНИЕ В ПРЕДМЕТНУЮ ОБЛАСТЬ (ОПИСАНИЕ СИТУАЦИИ «КАК БУДЕТ»)</vt:lpstr>
      <vt:lpstr>ОСНОВАНИЯ ДЛЯ ОТКРЫТИЯ ПРОЕКТА</vt:lpstr>
      <vt:lpstr>ЦЕЛЬ ПРОЕКТА</vt:lpstr>
      <vt:lpstr>ЗАДАЧИ:</vt:lpstr>
      <vt:lpstr>ПРИНЦИПЫ :</vt:lpstr>
      <vt:lpstr>ПРЕДПОЛГАЕМЫЙ РЕЗУЛЬТАТ ПРОЕКТА:</vt:lpstr>
      <vt:lpstr>ПОКАЗАТЕЛИ ЭФФЕКТИВНОСТИ ПРОЕКТА: </vt:lpstr>
      <vt:lpstr>ПЕРВЫЙ ЭТАП ПРОЕКТА- ОРГАНИЗАЦИОННЫЙ:</vt:lpstr>
      <vt:lpstr>Слайд 13</vt:lpstr>
      <vt:lpstr>ВТОРОЙ ЭТАП ПРОЕКТА-ОСНОВНОЙ</vt:lpstr>
      <vt:lpstr>Слайд 15</vt:lpstr>
      <vt:lpstr>Слайд 16</vt:lpstr>
      <vt:lpstr>Слайд 17</vt:lpstr>
      <vt:lpstr>ТРЕТИЙ ЭТАП-ИТОГОВЫЙ</vt:lpstr>
      <vt:lpstr>Слайд 19</vt:lpstr>
      <vt:lpstr>Участники проекта:  воспитатели второй младшей группы №1, родители, дети, помощники воспитателя, специалисты МБДОУ д/с №48.</vt:lpstr>
      <vt:lpstr>Слайд 21</vt:lpstr>
      <vt:lpstr>Слайд 22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123</cp:revision>
  <dcterms:created xsi:type="dcterms:W3CDTF">2012-06-28T03:06:06Z</dcterms:created>
  <dcterms:modified xsi:type="dcterms:W3CDTF">2013-01-22T05:02:39Z</dcterms:modified>
</cp:coreProperties>
</file>