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08" y="-7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F7782C64-7F70-4246-BDE0-6BCA91F5E127}" type="datetimeFigureOut">
              <a:rPr lang="ru-RU" smtClean="0"/>
              <a:t>12.04.2012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D662371F-3C47-4291-A753-0729AAA156D1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782C64-7F70-4246-BDE0-6BCA91F5E127}" type="datetimeFigureOut">
              <a:rPr lang="ru-RU" smtClean="0"/>
              <a:t>12.04.2012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62371F-3C47-4291-A753-0729AAA156D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F7782C64-7F70-4246-BDE0-6BCA91F5E127}" type="datetimeFigureOut">
              <a:rPr lang="ru-RU" smtClean="0"/>
              <a:t>12.04.2012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662371F-3C47-4291-A753-0729AAA156D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782C64-7F70-4246-BDE0-6BCA91F5E127}" type="datetimeFigureOut">
              <a:rPr lang="ru-RU" smtClean="0"/>
              <a:t>12.04.2012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62371F-3C47-4291-A753-0729AAA156D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7782C64-7F70-4246-BDE0-6BCA91F5E127}" type="datetimeFigureOut">
              <a:rPr lang="ru-RU" smtClean="0"/>
              <a:t>12.04.2012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D662371F-3C47-4291-A753-0729AAA156D1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782C64-7F70-4246-BDE0-6BCA91F5E127}" type="datetimeFigureOut">
              <a:rPr lang="ru-RU" smtClean="0"/>
              <a:t>12.04.2012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62371F-3C47-4291-A753-0729AAA156D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782C64-7F70-4246-BDE0-6BCA91F5E127}" type="datetimeFigureOut">
              <a:rPr lang="ru-RU" smtClean="0"/>
              <a:t>12.04.2012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62371F-3C47-4291-A753-0729AAA156D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782C64-7F70-4246-BDE0-6BCA91F5E127}" type="datetimeFigureOut">
              <a:rPr lang="ru-RU" smtClean="0"/>
              <a:t>12.04.2012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62371F-3C47-4291-A753-0729AAA156D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7782C64-7F70-4246-BDE0-6BCA91F5E127}" type="datetimeFigureOut">
              <a:rPr lang="ru-RU" smtClean="0"/>
              <a:t>12.04.2012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62371F-3C47-4291-A753-0729AAA156D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782C64-7F70-4246-BDE0-6BCA91F5E127}" type="datetimeFigureOut">
              <a:rPr lang="ru-RU" smtClean="0"/>
              <a:t>12.04.2012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62371F-3C47-4291-A753-0729AAA156D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782C64-7F70-4246-BDE0-6BCA91F5E127}" type="datetimeFigureOut">
              <a:rPr lang="ru-RU" smtClean="0"/>
              <a:t>12.04.2012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62371F-3C47-4291-A753-0729AAA156D1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F7782C64-7F70-4246-BDE0-6BCA91F5E127}" type="datetimeFigureOut">
              <a:rPr lang="ru-RU" smtClean="0"/>
              <a:t>12.04.2012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D662371F-3C47-4291-A753-0729AAA156D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Консультация для родителей дошкольников 3-5 лет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«Патологические привычки»</a:t>
            </a:r>
          </a:p>
          <a:p>
            <a:r>
              <a:rPr lang="ru-RU" dirty="0" smtClean="0"/>
              <a:t>Подготовила педагог-психолог: Попова С. В.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Основные положения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Наиболее распространённые патологические привычки у детей дошкольного возраста являются такие </a:t>
            </a:r>
            <a:r>
              <a:rPr lang="ru-RU" dirty="0" err="1" smtClean="0"/>
              <a:t>приычки,как</a:t>
            </a:r>
            <a:r>
              <a:rPr lang="ru-RU" dirty="0" smtClean="0"/>
              <a:t>: сосание предметов, </a:t>
            </a:r>
            <a:r>
              <a:rPr lang="ru-RU" dirty="0" err="1" smtClean="0"/>
              <a:t>сосам\ние</a:t>
            </a:r>
            <a:r>
              <a:rPr lang="ru-RU" dirty="0" smtClean="0"/>
              <a:t> пальцев, </a:t>
            </a:r>
            <a:r>
              <a:rPr lang="ru-RU" dirty="0" err="1" smtClean="0"/>
              <a:t>грызение</a:t>
            </a:r>
            <a:r>
              <a:rPr lang="ru-RU" dirty="0" smtClean="0"/>
              <a:t> ногтей, детский онанизм, а также: </a:t>
            </a:r>
            <a:r>
              <a:rPr lang="ru-RU" dirty="0" err="1" smtClean="0"/>
              <a:t>трихотилломания</a:t>
            </a:r>
            <a:r>
              <a:rPr lang="ru-RU" dirty="0" smtClean="0"/>
              <a:t> и </a:t>
            </a:r>
            <a:r>
              <a:rPr lang="ru-RU" dirty="0" err="1" smtClean="0"/>
              <a:t>яктация</a:t>
            </a:r>
            <a:r>
              <a:rPr lang="ru-RU" dirty="0" smtClean="0"/>
              <a:t>.</a:t>
            </a:r>
          </a:p>
          <a:p>
            <a:r>
              <a:rPr lang="ru-RU" dirty="0" smtClean="0"/>
              <a:t>В основе патологических привычек лежит фиксация тех или иных действий.</a:t>
            </a:r>
          </a:p>
          <a:p>
            <a:r>
              <a:rPr lang="ru-RU" dirty="0" smtClean="0"/>
              <a:t>Патологические привычки уменьшают отрицательное эмоциональное переживание и способствуют снятию эмоционального напряжения.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Основные положения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Фиксации патологических привычек помогает чувство удовольствия, которое </a:t>
            </a:r>
            <a:r>
              <a:rPr lang="ru-RU" dirty="0" err="1" smtClean="0"/>
              <a:t>испытывет</a:t>
            </a:r>
            <a:r>
              <a:rPr lang="ru-RU" dirty="0" smtClean="0"/>
              <a:t> ребёнок, а также повышенное внимание взрослых к этим действиям.</a:t>
            </a:r>
          </a:p>
          <a:p>
            <a:r>
              <a:rPr lang="ru-RU" dirty="0" smtClean="0"/>
              <a:t>Необходимо помнить, что при подавлении патологических привычек у ребёнка усиливается чувство внутреннего напряжения. Более того, что подавив одну привычку, мы получаем в замен другую.</a:t>
            </a:r>
          </a:p>
          <a:p>
            <a:r>
              <a:rPr lang="ru-RU" dirty="0" smtClean="0"/>
              <a:t>У дошкольников отсутствует стремление к преодолению патологических привычек.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Онихофагия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Необходимо научить ребёнка адекватным способам выражения агрессии.</a:t>
            </a:r>
          </a:p>
          <a:p>
            <a:r>
              <a:rPr lang="ru-RU" dirty="0" smtClean="0"/>
              <a:t>Нужно не просто отказаться от упрёков, угроз и наказания, но и понимать то, что происходит с ребёнком, переключать, отвлекать его в те момент проявления привычки.</a:t>
            </a:r>
          </a:p>
          <a:p>
            <a:r>
              <a:rPr lang="ru-RU" dirty="0" smtClean="0"/>
              <a:t>Необходимо настроиться на длительный период затухания этой привычки, который обычно примерно равен периоду его протекания.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err="1" smtClean="0"/>
              <a:t>Онихофагия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Чего делать нельзя:</a:t>
            </a:r>
          </a:p>
          <a:p>
            <a:r>
              <a:rPr lang="ru-RU" dirty="0" smtClean="0"/>
              <a:t>Интеллектуально перегружать ребёнка в ущерб другим сторонам психического развития</a:t>
            </a:r>
          </a:p>
          <a:p>
            <a:r>
              <a:rPr lang="ru-RU" dirty="0" smtClean="0"/>
              <a:t>Говорить ребёнку про патологическую привычку, тем самым фиксировать словами в сознании ребёнка эту привычку.</a:t>
            </a:r>
          </a:p>
          <a:p>
            <a:r>
              <a:rPr lang="ru-RU" dirty="0" smtClean="0"/>
              <a:t>Всячески запрещать , наказывать ребёнка за эту патологическую привычку.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Детский онанизм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Родителям нужно постараться понять. Что именно в их поведении вызывает напряжение у ребёнка, заставляющее его получать краткое удовольствие и расслабление( излишняя строгость. Недостаток тепла и непосредственности в выражении чувств, запреты и др.)</a:t>
            </a:r>
          </a:p>
          <a:p>
            <a:r>
              <a:rPr lang="ru-RU" dirty="0" smtClean="0"/>
              <a:t>Необходимо научить ребёнка как можно более разнообразным способам получения удовольствия( « Чем ты любишь заниматься, что тебе нравится…»)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Детский онанизм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Нужно отвлекать ребёнка более приятным и интересным занятием, расширив круг интересов и общение со сверстниками. </a:t>
            </a:r>
          </a:p>
          <a:p>
            <a:r>
              <a:rPr lang="ru-RU" dirty="0" smtClean="0"/>
              <a:t>Необходимо повышать активность  движениях, в способах выражения чувств и включать в жизнь ребёнка оздоровительные мероприятия, направленные </a:t>
            </a:r>
            <a:r>
              <a:rPr lang="ru-RU" dirty="0" smtClean="0"/>
              <a:t>на </a:t>
            </a:r>
            <a:r>
              <a:rPr lang="ru-RU" dirty="0" smtClean="0"/>
              <a:t>повышение чувства тела: купание, обливание, обтирание.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Детский онанизм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Чего делать е следует:</a:t>
            </a:r>
          </a:p>
          <a:p>
            <a:r>
              <a:rPr lang="ru-RU" dirty="0" smtClean="0"/>
              <a:t>Наказывать за проявление патологической привычки. Недопустимо физическое наказание.</a:t>
            </a:r>
          </a:p>
          <a:p>
            <a:r>
              <a:rPr lang="ru-RU" dirty="0" smtClean="0"/>
              <a:t>Насильно кормить ребёнка, вызывая у него во время еды отрицательные чувства. Отдавать предпочтение в питании ребёнка сладкой, экстрактивной и мясной пищи.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выводы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Отметим, что тем больше стремление родителей убрать, ликвидировать внешние атрибут проблемы. Тем меньше шансов устранить причину проявления привычки.</a:t>
            </a:r>
          </a:p>
          <a:p>
            <a:r>
              <a:rPr lang="ru-RU" dirty="0" smtClean="0"/>
              <a:t>В профилактике патологических привычек большое значение имеют нормализация внутрисемейных взаимоотношений. Мягкое, ровное отношение к ребёнку, удовлетворение его потребностей в эмоциональной теплоте и ласке, систематические оздоровительные и физкультурные мероприятия, развитие </a:t>
            </a:r>
            <a:r>
              <a:rPr lang="ru-RU" dirty="0" err="1" smtClean="0"/>
              <a:t>товрчества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37</TotalTime>
  <Words>441</Words>
  <Application>Microsoft Office PowerPoint</Application>
  <PresentationFormat>Экран (4:3)</PresentationFormat>
  <Paragraphs>33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Изящная</vt:lpstr>
      <vt:lpstr>Консультация для родителей дошкольников 3-5 лет</vt:lpstr>
      <vt:lpstr>Основные положения</vt:lpstr>
      <vt:lpstr>Основные положения</vt:lpstr>
      <vt:lpstr>Онихофагия</vt:lpstr>
      <vt:lpstr>Онихофагия</vt:lpstr>
      <vt:lpstr>Детский онанизм</vt:lpstr>
      <vt:lpstr>Детский онанизм</vt:lpstr>
      <vt:lpstr>Детский онанизм</vt:lpstr>
      <vt:lpstr>выводы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Консультация для родителей дошкольников 3-5 лет</dc:title>
  <dc:creator>Светлана</dc:creator>
  <cp:lastModifiedBy>Светлана</cp:lastModifiedBy>
  <cp:revision>4</cp:revision>
  <dcterms:created xsi:type="dcterms:W3CDTF">2012-04-12T02:09:17Z</dcterms:created>
  <dcterms:modified xsi:type="dcterms:W3CDTF">2012-04-12T02:46:57Z</dcterms:modified>
</cp:coreProperties>
</file>