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6" r:id="rId2"/>
    <p:sldId id="256" r:id="rId3"/>
    <p:sldId id="265" r:id="rId4"/>
    <p:sldId id="270" r:id="rId5"/>
    <p:sldId id="264" r:id="rId6"/>
    <p:sldId id="263" r:id="rId7"/>
    <p:sldId id="262" r:id="rId8"/>
    <p:sldId id="261" r:id="rId9"/>
    <p:sldId id="260" r:id="rId10"/>
    <p:sldId id="259" r:id="rId11"/>
    <p:sldId id="258" r:id="rId12"/>
    <p:sldId id="25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4913-09F7-4B64-BD94-B7B202F5EE09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5DA9-2DAE-48E8-8587-0CB3F8F4B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4913-09F7-4B64-BD94-B7B202F5EE09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5DA9-2DAE-48E8-8587-0CB3F8F4B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4913-09F7-4B64-BD94-B7B202F5EE09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5DA9-2DAE-48E8-8587-0CB3F8F4B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4913-09F7-4B64-BD94-B7B202F5EE09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5DA9-2DAE-48E8-8587-0CB3F8F4B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4913-09F7-4B64-BD94-B7B202F5EE09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5DA9-2DAE-48E8-8587-0CB3F8F4B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4913-09F7-4B64-BD94-B7B202F5EE09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5DA9-2DAE-48E8-8587-0CB3F8F4B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4913-09F7-4B64-BD94-B7B202F5EE09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5DA9-2DAE-48E8-8587-0CB3F8F4B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4913-09F7-4B64-BD94-B7B202F5EE09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5DA9-2DAE-48E8-8587-0CB3F8F4B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4913-09F7-4B64-BD94-B7B202F5EE09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5DA9-2DAE-48E8-8587-0CB3F8F4B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4913-09F7-4B64-BD94-B7B202F5EE09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5DA9-2DAE-48E8-8587-0CB3F8F4B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D4913-09F7-4B64-BD94-B7B202F5EE09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5DA9-2DAE-48E8-8587-0CB3F8F4B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D4913-09F7-4B64-BD94-B7B202F5EE09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5DA9-2DAE-48E8-8587-0CB3F8F4BE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63272" cy="2507878"/>
          </a:xfrm>
        </p:spPr>
        <p:txBody>
          <a:bodyPr>
            <a:noAutofit/>
          </a:bodyPr>
          <a:lstStyle/>
          <a:p>
            <a:pPr algn="ctr"/>
            <a:r>
              <a:rPr lang="ru-RU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Если телевизор конкурирует с </a:t>
            </a:r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книгой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5050" y="3068960"/>
            <a:ext cx="5111750" cy="122413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интересные наблюдения и советы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body" sz="half" idx="2"/>
          </p:nvPr>
        </p:nvSpPr>
        <p:spPr>
          <a:xfrm>
            <a:off x="4139952" y="4509120"/>
            <a:ext cx="4752528" cy="161704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Подготовила учитель-логопед МБДОУ №102 г.Таганрога</a:t>
            </a:r>
          </a:p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Петухова Анастасия Витальевна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396044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/>
              <a:t>           Ни </a:t>
            </a:r>
            <a:r>
              <a:rPr lang="ru-RU" b="1" dirty="0"/>
              <a:t>компьютер, ни телевизор не являются препятствием любви к книге. Нельзя противопоставлять их друг другу, нельзя говорить: «Вот ты в книжке не дочитал, за это тебе телевизора не будет». Мы сами вкладываем в сознание ребёнка, что книга – это что-то нудное и обязательное, как мытьё посуды, а компьютер, телевизор – что-то такое, чем наградят, если всё дочитать и рассказать содержание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Периодические издания в помощь развитию чтения, которые вы можете взять в детской библиотеке</a:t>
            </a:r>
            <a:r>
              <a:rPr lang="ru-RU" sz="3200" b="1" dirty="0" smtClean="0"/>
              <a:t>: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1"/>
            <a:ext cx="8229600" cy="1800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 </a:t>
            </a:r>
            <a:r>
              <a:rPr lang="ru-RU" b="1" dirty="0" smtClean="0"/>
              <a:t>«</a:t>
            </a:r>
            <a:r>
              <a:rPr lang="ru-RU" b="1" dirty="0" err="1"/>
              <a:t>Тошка</a:t>
            </a:r>
            <a:r>
              <a:rPr lang="ru-RU" b="1" dirty="0"/>
              <a:t>», «</a:t>
            </a:r>
            <a:r>
              <a:rPr lang="ru-RU" b="1" dirty="0" err="1"/>
              <a:t>Мурзилка</a:t>
            </a:r>
            <a:r>
              <a:rPr lang="ru-RU" b="1" dirty="0"/>
              <a:t>»,  «Филя», «Веселые уроки», «Веселый затейник», «</a:t>
            </a:r>
            <a:r>
              <a:rPr lang="ru-RU" b="1" dirty="0" err="1"/>
              <a:t>Клепа</a:t>
            </a:r>
            <a:r>
              <a:rPr lang="ru-RU" b="1" dirty="0"/>
              <a:t>», «</a:t>
            </a:r>
            <a:r>
              <a:rPr lang="ru-RU" b="1" dirty="0" err="1"/>
              <a:t>Свирелька</a:t>
            </a:r>
            <a:r>
              <a:rPr lang="ru-RU" b="1" dirty="0" smtClean="0"/>
              <a:t>» и др.</a:t>
            </a: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200" dirty="0" smtClean="0"/>
              <a:t>В. Сухомлинский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type="body" idx="1"/>
          </p:nvPr>
        </p:nvSpPr>
        <p:spPr>
          <a:xfrm>
            <a:off x="722313" y="836712"/>
            <a:ext cx="7772400" cy="3570189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Чтение в годы детства – это, прежде всего, </a:t>
            </a:r>
          </a:p>
          <a:p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воспитание сердца, прикосновение</a:t>
            </a:r>
          </a:p>
          <a:p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человеческого благородства</a:t>
            </a:r>
          </a:p>
          <a:p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 сокровенным уголкам детской души</a:t>
            </a:r>
          </a:p>
          <a:p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2592288"/>
          </a:xfrm>
        </p:spPr>
        <p:txBody>
          <a:bodyPr>
            <a:normAutofit/>
          </a:bodyPr>
          <a:lstStyle/>
          <a:p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за внимание!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3600399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/>
              <a:t>           </a:t>
            </a:r>
            <a:r>
              <a:rPr lang="ru-RU" b="1" dirty="0"/>
              <a:t>Если к выключателю телевизора достаточно протянуть руку, а книжная полка размещена слишком высоко, нетрудно догадаться, как в такой обстановке ребенок будет проводить свое свободное время. Но если вы отведете ему собственную полочку с увлекательными, красочными книжками и четко распланируете время просмотра телепрограмм, то он почти наверняка обратит свой взор на книжную полку и что-то выберет и для себя.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552" y="188641"/>
            <a:ext cx="7848872" cy="38884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800" b="1" dirty="0" smtClean="0"/>
              <a:t>Да</a:t>
            </a:r>
            <a:r>
              <a:rPr lang="ru-RU" sz="3800" b="1" dirty="0"/>
              <a:t>! </a:t>
            </a:r>
          </a:p>
          <a:p>
            <a:r>
              <a:rPr lang="ru-RU" b="1" dirty="0" smtClean="0"/>
              <a:t>  </a:t>
            </a:r>
            <a:r>
              <a:rPr lang="ru-RU" b="1" dirty="0"/>
              <a:t>по возможности раньше начните читать ребенку вслух; </a:t>
            </a:r>
          </a:p>
          <a:p>
            <a:r>
              <a:rPr lang="ru-RU" b="1" dirty="0"/>
              <a:t> </a:t>
            </a:r>
            <a:r>
              <a:rPr lang="ru-RU" b="1" dirty="0" smtClean="0"/>
              <a:t>постарайтесь </a:t>
            </a:r>
            <a:r>
              <a:rPr lang="ru-RU" b="1" dirty="0"/>
              <a:t>каждый день хотя бы десять минут читать ему вслух; </a:t>
            </a:r>
          </a:p>
          <a:p>
            <a:r>
              <a:rPr lang="ru-RU" b="1" dirty="0" smtClean="0"/>
              <a:t> </a:t>
            </a:r>
            <a:r>
              <a:rPr lang="ru-RU" b="1" dirty="0"/>
              <a:t>помните, что искусство слушать не приходит само по себе, его надо постепенно прививать</a:t>
            </a:r>
            <a:r>
              <a:rPr lang="ru-RU" b="1" dirty="0" smtClean="0"/>
              <a:t>.</a:t>
            </a:r>
            <a:r>
              <a:rPr lang="ru-RU" b="1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b="1" dirty="0" smtClean="0"/>
              <a:t>Нет!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347864" y="1124745"/>
            <a:ext cx="5616624" cy="5400599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 не читайте истории, не нравящиеся вам самим; </a:t>
            </a:r>
          </a:p>
          <a:p>
            <a:r>
              <a:rPr lang="ru-RU" b="1" dirty="0" smtClean="0"/>
              <a:t>  не удивляйтесь и не раздражайтесь, если ребенок перебивает вас вопросами. Отвечайте ему сразу же. </a:t>
            </a:r>
          </a:p>
          <a:p>
            <a:r>
              <a:rPr lang="ru-RU" b="1" dirty="0" smtClean="0"/>
              <a:t>  не конкурируйте с телевизором. Если родители предлагают своему чаду выбирать между книгой и телевизором, то он, вероятнее всего, предпочтет последнее. И все же - на то вы и родители, чтобы поставить последнюю точку. Равнодушным тоном скажите ребенку: «Телевизор мы включим в семь часов вечера». Если он хочет слушать сказку или рассказ - очень хорошо. Не хочет - ничего страшного. Ни в коем случае не создавайте впечатление, что телевизор он не смотрит из-за книги.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При </a:t>
            </a:r>
            <a:r>
              <a:rPr lang="ru-RU" sz="2800" b="1" dirty="0" smtClean="0"/>
              <a:t>чтении вслух можно воспользоваться некоторыми приемами из практики учителей: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если </a:t>
            </a:r>
            <a:r>
              <a:rPr lang="ru-RU" b="1" dirty="0"/>
              <a:t>читаете стишок, пусть ребенок попытается угадать следующую рифму; </a:t>
            </a:r>
          </a:p>
          <a:p>
            <a:r>
              <a:rPr lang="ru-RU" b="1" dirty="0"/>
              <a:t> </a:t>
            </a:r>
            <a:r>
              <a:rPr lang="ru-RU" b="1" dirty="0" smtClean="0"/>
              <a:t> </a:t>
            </a:r>
            <a:r>
              <a:rPr lang="ru-RU" b="1" dirty="0"/>
              <a:t>закончив читать какую-то книгу, расспросите малыша, не происходили ли подобные забавные истории с ним самим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 </a:t>
            </a:r>
            <a:r>
              <a:rPr lang="ru-RU" b="1" dirty="0"/>
              <a:t>спросите у ребенка, как он хотел бы изменить прочитанную историю.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403244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</a:t>
            </a:r>
            <a:r>
              <a:rPr lang="ru-RU" dirty="0" smtClean="0"/>
              <a:t> </a:t>
            </a:r>
            <a:r>
              <a:rPr lang="ru-RU" b="1" dirty="0"/>
              <a:t>Помните, как трудно вам было расставаться с книгой только потому, что настало время идти спать? Не доводилось ли вам брать с собой в постель фонарик, чтобы успеть прочитать хоть несколько страничек, пока вас не застанут родители?</a:t>
            </a:r>
          </a:p>
          <a:p>
            <a:pPr>
              <a:buNone/>
            </a:pPr>
            <a:r>
              <a:rPr lang="ru-RU" b="1" dirty="0"/>
              <a:t> </a:t>
            </a:r>
          </a:p>
          <a:p>
            <a:pPr>
              <a:buNone/>
            </a:pPr>
            <a:r>
              <a:rPr lang="ru-RU" b="1" dirty="0" smtClean="0"/>
              <a:t>             Почему </a:t>
            </a:r>
            <a:r>
              <a:rPr lang="ru-RU" b="1" dirty="0"/>
              <a:t>бы раз в неделю не проявить снисходительность и не посмотреть сквозь пальцы на время отхода ко сну? Пусть ребенок знает, что может бодрствовать, сколько хочет, то есть до тех пор, пока читает книгу.</a:t>
            </a:r>
          </a:p>
          <a:p>
            <a:pPr>
              <a:buNone/>
            </a:pPr>
            <a:r>
              <a:rPr lang="ru-RU" b="1" dirty="0"/>
              <a:t> </a:t>
            </a:r>
          </a:p>
          <a:p>
            <a:pPr>
              <a:buNone/>
            </a:pPr>
            <a:r>
              <a:rPr lang="ru-RU" b="1" dirty="0" smtClean="0"/>
              <a:t>            Такому </a:t>
            </a:r>
            <a:r>
              <a:rPr lang="ru-RU" b="1" dirty="0"/>
              <a:t>вечеру можно дать особое название - вечер чтения, «сказочная вечеринка</a:t>
            </a:r>
            <a:r>
              <a:rPr lang="ru-RU" b="1" dirty="0" smtClean="0"/>
              <a:t>».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95232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</a:t>
            </a:r>
            <a:r>
              <a:rPr lang="ru-RU" dirty="0" smtClean="0"/>
              <a:t> </a:t>
            </a:r>
            <a:r>
              <a:rPr lang="ru-RU" b="1" dirty="0"/>
              <a:t>Носите с собой в сумочке книгу - на случай, если вам предстоит длинный путь с ребенком или длительное ожидание в </a:t>
            </a:r>
            <a:r>
              <a:rPr lang="ru-RU" b="1" dirty="0" smtClean="0"/>
              <a:t>очереди.</a:t>
            </a: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7"/>
            <a:ext cx="8229600" cy="403244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    </a:t>
            </a:r>
            <a:r>
              <a:rPr lang="ru-RU" b="1" dirty="0" smtClean="0"/>
              <a:t> </a:t>
            </a:r>
            <a:r>
              <a:rPr lang="ru-RU" b="1" dirty="0"/>
              <a:t>В некоторых семьях заведено раз в неделю «забыть обо всем и только читать». На эти полчаса выключается телевизор, никто не подходит к телефону, причем планируется это время заранее, с отметкой в семейном календаре.</a:t>
            </a:r>
          </a:p>
          <a:p>
            <a:pPr>
              <a:buNone/>
            </a:pPr>
            <a:r>
              <a:rPr lang="ru-RU" b="1" dirty="0"/>
              <a:t> </a:t>
            </a:r>
          </a:p>
          <a:p>
            <a:pPr>
              <a:buNone/>
            </a:pPr>
            <a:r>
              <a:rPr lang="ru-RU" b="1" dirty="0" smtClean="0"/>
              <a:t>           Но </a:t>
            </a:r>
            <a:r>
              <a:rPr lang="ru-RU" b="1" dirty="0"/>
              <a:t>эти тридцать минут имеют смысл только в том случае, если участвовать будет вся семья. И если вы сами в полной мере погрузитесь в новый бестселлер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41044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</a:t>
            </a:r>
            <a:r>
              <a:rPr lang="ru-RU" b="1" dirty="0" smtClean="0"/>
              <a:t>Исследования </a:t>
            </a:r>
            <a:r>
              <a:rPr lang="ru-RU" b="1" dirty="0"/>
              <a:t>показали, что дети, смотрящие телевизор больше десяти часов в неделю, читают хуже своих сверстников, которым родители ограничивают время пребывания перед экраном. 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   </a:t>
            </a:r>
            <a:r>
              <a:rPr lang="ru-RU" b="1" dirty="0" smtClean="0"/>
              <a:t>В </a:t>
            </a:r>
            <a:r>
              <a:rPr lang="ru-RU" b="1" dirty="0"/>
              <a:t>некоторых семьях папа или мама выдают «</a:t>
            </a:r>
            <a:r>
              <a:rPr lang="ru-RU" b="1" dirty="0" err="1"/>
              <a:t>ТВ-билеты</a:t>
            </a:r>
            <a:r>
              <a:rPr lang="ru-RU" b="1" dirty="0"/>
              <a:t>» - каждый действителен 30 минут. Если билеты кончились, телевизор исключается до следующей недели.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393</Words>
  <Application>Microsoft Office PowerPoint</Application>
  <PresentationFormat>Экран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Если телевизор конкурирует с книгой</vt:lpstr>
      <vt:lpstr>Слайд 2</vt:lpstr>
      <vt:lpstr>Слайд 3</vt:lpstr>
      <vt:lpstr>Нет! </vt:lpstr>
      <vt:lpstr>При чтении вслух можно воспользоваться некоторыми приемами из практики учителей: </vt:lpstr>
      <vt:lpstr>Слайд 6</vt:lpstr>
      <vt:lpstr>Слайд 7</vt:lpstr>
      <vt:lpstr>Слайд 8</vt:lpstr>
      <vt:lpstr>Слайд 9</vt:lpstr>
      <vt:lpstr>Слайд 10</vt:lpstr>
      <vt:lpstr>Периодические издания в помощь развитию чтения, которые вы можете взять в детской библиотеке:</vt:lpstr>
      <vt:lpstr>В. Сухомлинский 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Если телевизор конкурирует с книгой</dc:title>
  <dc:creator>Пользователь Windows</dc:creator>
  <cp:lastModifiedBy>Пользователь Windows</cp:lastModifiedBy>
  <cp:revision>9</cp:revision>
  <dcterms:created xsi:type="dcterms:W3CDTF">2012-02-07T12:28:35Z</dcterms:created>
  <dcterms:modified xsi:type="dcterms:W3CDTF">2012-02-07T19:59:21Z</dcterms:modified>
</cp:coreProperties>
</file>