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F34A04-D9D9-49B0-B778-D23548A90D64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DC2568-9E44-49A8-9670-DA6AA4D2D2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Мастер-класс </a:t>
            </a:r>
            <a:br>
              <a:rPr lang="ru-RU" dirty="0" smtClean="0"/>
            </a:br>
            <a:r>
              <a:rPr lang="ru-RU" dirty="0" smtClean="0"/>
              <a:t>для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Игра «Мозговой штурм»</a:t>
            </a:r>
            <a:br>
              <a:rPr lang="ru-RU" sz="2800" dirty="0" smtClean="0"/>
            </a:br>
            <a:r>
              <a:rPr lang="ru-RU" sz="2800" dirty="0" smtClean="0"/>
              <a:t>1. Сенсорное восприятие как основа математического образования дошкольников – это 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а) развитие у ребенка процессов восприятия и представлений о предметах и явлениях окружающего мира;</a:t>
            </a:r>
          </a:p>
          <a:p>
            <a:r>
              <a:rPr lang="ru-RU" sz="1800" dirty="0" smtClean="0"/>
              <a:t>б) целенаправленный педагогический процесс, направленный на формирование чувственного познания и совершенствование ощущений и восприятия;</a:t>
            </a:r>
          </a:p>
          <a:p>
            <a:r>
              <a:rPr lang="ru-RU" sz="1800" dirty="0" smtClean="0"/>
              <a:t>в) совокупность знаний и умений, </a:t>
            </a:r>
            <a:r>
              <a:rPr lang="ru-RU" sz="1800" dirty="0" err="1" smtClean="0"/>
              <a:t>сформировавщихся</a:t>
            </a:r>
            <a:r>
              <a:rPr lang="ru-RU" sz="1800" dirty="0" smtClean="0"/>
              <a:t> при усвоении </a:t>
            </a:r>
            <a:r>
              <a:rPr lang="ru-RU" sz="1800" dirty="0" err="1" smtClean="0"/>
              <a:t>перцептивных</a:t>
            </a:r>
            <a:r>
              <a:rPr lang="ru-RU" sz="1800" dirty="0" smtClean="0"/>
              <a:t> действий;</a:t>
            </a:r>
          </a:p>
          <a:p>
            <a:r>
              <a:rPr lang="ru-RU" sz="1800" dirty="0" smtClean="0"/>
              <a:t>г) специально организованный педагогический процесс, направленный на формирование системы знаний и умений, способов умственной деятельности и развитие познавательной активности;</a:t>
            </a:r>
          </a:p>
          <a:p>
            <a:r>
              <a:rPr lang="ru-RU" sz="1800" dirty="0" err="1" smtClean="0"/>
              <a:t>д</a:t>
            </a:r>
            <a:r>
              <a:rPr lang="ru-RU" sz="1800" dirty="0" smtClean="0"/>
              <a:t>) количественные и качественные изменения, происходящие в мыслительной деятельности ребенка, связанные с возрастом, обогащением опыта и под влиянием воспитательных воздействий.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Четвертая страница:</a:t>
            </a:r>
            <a:br>
              <a:rPr lang="ru-RU" dirty="0" smtClean="0"/>
            </a:br>
            <a:r>
              <a:rPr lang="ru-RU" dirty="0" smtClean="0"/>
              <a:t>«Педагоги и родители»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Сухомлинский говорил: «Воспитание, лишенное повседневного общения с родителями, - ненормальное, уродливое воспитание, как уродлива жизнь родителей без постоянной заботы о детях».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Игра «Мозговой штурм»</a:t>
            </a:r>
            <a:br>
              <a:rPr lang="ru-RU" sz="3200" dirty="0" smtClean="0"/>
            </a:br>
            <a:r>
              <a:rPr lang="ru-RU" sz="3200" dirty="0" smtClean="0"/>
              <a:t>1. Кому принадлежит ведущая роль в воспитании детей: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семье;</a:t>
            </a:r>
          </a:p>
          <a:p>
            <a:r>
              <a:rPr lang="ru-RU" sz="4000" dirty="0" smtClean="0"/>
              <a:t>б) детскому саду;</a:t>
            </a:r>
          </a:p>
          <a:p>
            <a:r>
              <a:rPr lang="ru-RU" sz="4000" dirty="0" smtClean="0"/>
              <a:t>в) школе;</a:t>
            </a:r>
          </a:p>
          <a:p>
            <a:r>
              <a:rPr lang="ru-RU" sz="4000" dirty="0" smtClean="0"/>
              <a:t>г) детской площадке;</a:t>
            </a:r>
          </a:p>
          <a:p>
            <a:r>
              <a:rPr lang="ru-RU" sz="4000" dirty="0" err="1" smtClean="0"/>
              <a:t>д</a:t>
            </a:r>
            <a:r>
              <a:rPr lang="ru-RU" sz="4000" dirty="0" smtClean="0"/>
              <a:t>) родственникам.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Выберите 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общение педагога с родителями должно быть надзирательным, категоричным;</a:t>
            </a:r>
          </a:p>
          <a:p>
            <a:r>
              <a:rPr lang="ru-RU" dirty="0" smtClean="0"/>
              <a:t>б) общение с родителями строится на основе диалога;</a:t>
            </a:r>
          </a:p>
          <a:p>
            <a:r>
              <a:rPr lang="ru-RU" dirty="0" smtClean="0"/>
              <a:t>в) педагог общается с родителями на основе предписаний «свыше»;</a:t>
            </a:r>
          </a:p>
          <a:p>
            <a:r>
              <a:rPr lang="ru-RU" dirty="0" smtClean="0"/>
              <a:t>г) педагог отмечает недостатки воспитания ребенка;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педагог говорит о недостатках воспитания в присутствии других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Уважаемые, коллеги!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Всякий профессиональный успех, безусловно, проявление способностей. Желаю вам и в дальнейшем успехов в вашей профессиональной деятельности, здоровья, душевных сил, удачи.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Первая страница: </a:t>
            </a:r>
            <a:br>
              <a:rPr lang="ru-RU" dirty="0" smtClean="0"/>
            </a:br>
            <a:r>
              <a:rPr lang="ru-RU" dirty="0" smtClean="0"/>
              <a:t>«Природа и дети»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Русская природа… Эти слова легко </a:t>
            </a:r>
            <a:r>
              <a:rPr lang="ru-RU" sz="2800" dirty="0" err="1" smtClean="0"/>
              <a:t>вызываютв</a:t>
            </a:r>
            <a:r>
              <a:rPr lang="ru-RU" sz="2800" dirty="0" smtClean="0"/>
              <a:t> памяти многообразные знакомые и дорогие картины. Стройные сосновые леса и светлые березовые рощи. Полные свежести зеленые луга и золотые хлебные поля. Торжественная сверкающая красота зимы и мягкая прелесть весенних дней. Трудно найти человека, равнодушного к родной природе.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Игра «Мозговой штурм»</a:t>
            </a:r>
            <a:br>
              <a:rPr lang="ru-RU" sz="3600" dirty="0" smtClean="0"/>
            </a:br>
            <a:r>
              <a:rPr lang="ru-RU" sz="3600" dirty="0" smtClean="0"/>
              <a:t>1. Природа используется как средство: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а)  для ознакомления с окружающим миром;</a:t>
            </a:r>
          </a:p>
          <a:p>
            <a:r>
              <a:rPr lang="ru-RU" sz="3200" dirty="0" smtClean="0"/>
              <a:t>б) для формирования первоначальных представлений об окружающем мире;</a:t>
            </a:r>
          </a:p>
          <a:p>
            <a:r>
              <a:rPr lang="ru-RU" sz="3200" dirty="0" smtClean="0"/>
              <a:t>в) для всестороннего развития детей;</a:t>
            </a:r>
          </a:p>
          <a:p>
            <a:r>
              <a:rPr lang="ru-RU" sz="3200" dirty="0" smtClean="0"/>
              <a:t>г) для физического развития детей;</a:t>
            </a:r>
          </a:p>
          <a:p>
            <a:r>
              <a:rPr lang="ru-RU" sz="3200" dirty="0" err="1" smtClean="0"/>
              <a:t>д</a:t>
            </a:r>
            <a:r>
              <a:rPr lang="ru-RU" sz="3200" dirty="0" smtClean="0"/>
              <a:t>) для умственного развития детей.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2. </a:t>
            </a:r>
            <a:r>
              <a:rPr lang="ru-RU" sz="4000" dirty="0" err="1" smtClean="0"/>
              <a:t>Экологоразвивающая</a:t>
            </a:r>
            <a:r>
              <a:rPr lang="ru-RU" sz="4000" dirty="0" smtClean="0"/>
              <a:t> предметная среда в ДОУ должна способствовать: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а) познавательному развитию детей;</a:t>
            </a:r>
          </a:p>
          <a:p>
            <a:r>
              <a:rPr lang="ru-RU" sz="3600" dirty="0" smtClean="0"/>
              <a:t>б) эколого-эстетическому развитию;</a:t>
            </a:r>
          </a:p>
          <a:p>
            <a:r>
              <a:rPr lang="ru-RU" sz="3600" dirty="0" smtClean="0"/>
              <a:t>в) формированию нравственных качеств;</a:t>
            </a:r>
          </a:p>
          <a:p>
            <a:r>
              <a:rPr lang="ru-RU" sz="3600" dirty="0" smtClean="0"/>
              <a:t>г) формированию экологически грамотного поведения;</a:t>
            </a:r>
          </a:p>
          <a:p>
            <a:r>
              <a:rPr lang="ru-RU" sz="3600" dirty="0" err="1" smtClean="0"/>
              <a:t>д</a:t>
            </a:r>
            <a:r>
              <a:rPr lang="ru-RU" sz="3600" dirty="0" smtClean="0"/>
              <a:t>) все ответы верны в совокупности.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3. Моделирование с детьми дошкольного возраста в системе экологического образования и воспитания – это 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а) направление;</a:t>
            </a:r>
          </a:p>
          <a:p>
            <a:r>
              <a:rPr lang="ru-RU" sz="4400" dirty="0" smtClean="0"/>
              <a:t>б) метод;</a:t>
            </a:r>
          </a:p>
          <a:p>
            <a:r>
              <a:rPr lang="ru-RU" sz="4400" dirty="0" smtClean="0"/>
              <a:t>в) прием;</a:t>
            </a:r>
          </a:p>
          <a:p>
            <a:r>
              <a:rPr lang="ru-RU" sz="4400" dirty="0" smtClean="0"/>
              <a:t>г) форма;</a:t>
            </a:r>
          </a:p>
          <a:p>
            <a:r>
              <a:rPr lang="ru-RU" sz="4400" dirty="0" err="1" smtClean="0"/>
              <a:t>д</a:t>
            </a:r>
            <a:r>
              <a:rPr lang="ru-RU" sz="4400" dirty="0" smtClean="0"/>
              <a:t>) результат.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Вторая страница: </a:t>
            </a:r>
            <a:br>
              <a:rPr lang="ru-RU" dirty="0" smtClean="0"/>
            </a:br>
            <a:r>
              <a:rPr lang="ru-RU" dirty="0" smtClean="0"/>
              <a:t>«Развиваем речь»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«…Думайте о языке, изучайте его, страстно любите его, и вам откроется мир безграничных радостей, ибо безграничны сокровища русского языка», - говорил Владимир </a:t>
            </a:r>
            <a:r>
              <a:rPr lang="ru-RU" sz="2800" dirty="0" err="1" smtClean="0"/>
              <a:t>Луговской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«Обращаться с языком кое-как – значит мыслить кое-как: неточно, приблизительно, неверно», - говорил Лев Толстой.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Игра «Мозговой штурм».</a:t>
            </a:r>
            <a:br>
              <a:rPr lang="ru-RU" sz="2800" dirty="0" smtClean="0"/>
            </a:br>
            <a:r>
              <a:rPr lang="ru-RU" sz="2800" dirty="0" smtClean="0"/>
              <a:t>1. Какое из средств развития речи является ведущим: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а) художественная литература;</a:t>
            </a:r>
          </a:p>
          <a:p>
            <a:r>
              <a:rPr lang="ru-RU" sz="4000" dirty="0" smtClean="0"/>
              <a:t>б) трудовая деятельность;</a:t>
            </a:r>
          </a:p>
          <a:p>
            <a:r>
              <a:rPr lang="ru-RU" sz="4000" dirty="0" smtClean="0"/>
              <a:t>в) различные виды искусств;</a:t>
            </a:r>
          </a:p>
          <a:p>
            <a:r>
              <a:rPr lang="ru-RU" sz="4000" dirty="0" smtClean="0"/>
              <a:t>г) детские праздники;</a:t>
            </a:r>
          </a:p>
          <a:p>
            <a:r>
              <a:rPr lang="ru-RU" sz="4000" dirty="0" err="1" smtClean="0"/>
              <a:t>д</a:t>
            </a:r>
            <a:r>
              <a:rPr lang="ru-RU" sz="4000" dirty="0" smtClean="0"/>
              <a:t>) общение.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Что направлено на развитие словесного творчества детей: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а) формирование навыков самообслуживания;</a:t>
            </a:r>
          </a:p>
          <a:p>
            <a:r>
              <a:rPr lang="ru-RU" sz="2800" dirty="0" smtClean="0"/>
              <a:t>б) подготовка к обучению в школе;</a:t>
            </a:r>
          </a:p>
          <a:p>
            <a:r>
              <a:rPr lang="ru-RU" sz="2800" dirty="0" smtClean="0"/>
              <a:t>в) организация наблюдений, ориентированных на образное восприятие окружающей действительности;</a:t>
            </a:r>
          </a:p>
          <a:p>
            <a:r>
              <a:rPr lang="ru-RU" sz="2800" dirty="0" smtClean="0"/>
              <a:t>г) автоматизация навыков произношения;</a:t>
            </a:r>
          </a:p>
          <a:p>
            <a:r>
              <a:rPr lang="ru-RU" sz="2800" dirty="0" err="1" smtClean="0"/>
              <a:t>д</a:t>
            </a:r>
            <a:r>
              <a:rPr lang="ru-RU" sz="2800" dirty="0" smtClean="0"/>
              <a:t>) развитие фонематического слуха.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Третья страница:</a:t>
            </a:r>
            <a:br>
              <a:rPr lang="ru-RU" dirty="0" smtClean="0"/>
            </a:br>
            <a:r>
              <a:rPr lang="ru-RU" dirty="0" smtClean="0"/>
              <a:t>«Первые шаги в математику»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 одного и до пяти – </a:t>
            </a:r>
          </a:p>
          <a:p>
            <a:pPr>
              <a:buNone/>
            </a:pPr>
            <a:r>
              <a:rPr lang="ru-RU" dirty="0" smtClean="0"/>
              <a:t>По склонам и по кочкам!</a:t>
            </a:r>
          </a:p>
          <a:p>
            <a:pPr>
              <a:buNone/>
            </a:pPr>
            <a:r>
              <a:rPr lang="ru-RU" dirty="0" smtClean="0"/>
              <a:t>От одного и до пяти – </a:t>
            </a:r>
          </a:p>
          <a:p>
            <a:pPr>
              <a:buNone/>
            </a:pPr>
            <a:r>
              <a:rPr lang="ru-RU" dirty="0" smtClean="0"/>
              <a:t>По рощам и лесочкам!</a:t>
            </a:r>
          </a:p>
          <a:p>
            <a:pPr>
              <a:buNone/>
            </a:pPr>
            <a:r>
              <a:rPr lang="ru-RU" dirty="0" smtClean="0"/>
              <a:t>От одного и до пяти – </a:t>
            </a:r>
          </a:p>
          <a:p>
            <a:pPr>
              <a:buNone/>
            </a:pPr>
            <a:r>
              <a:rPr lang="ru-RU" dirty="0" smtClean="0"/>
              <a:t>Под дождиком и в снег!</a:t>
            </a:r>
          </a:p>
          <a:p>
            <a:pPr>
              <a:buNone/>
            </a:pPr>
            <a:r>
              <a:rPr lang="ru-RU" dirty="0" smtClean="0"/>
              <a:t>Смелей шагать до цифры пять</a:t>
            </a:r>
          </a:p>
          <a:p>
            <a:pPr>
              <a:buNone/>
            </a:pPr>
            <a:r>
              <a:rPr lang="ru-RU" dirty="0" smtClean="0"/>
              <a:t>Зовем с собой мы всех!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606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Мастер-класс  для педагогов</vt:lpstr>
      <vt:lpstr>Первая страница:  «Природа и дети»</vt:lpstr>
      <vt:lpstr>Игра «Мозговой штурм» 1. Природа используется как средство:</vt:lpstr>
      <vt:lpstr>2. Экологоразвивающая предметная среда в ДОУ должна способствовать:</vt:lpstr>
      <vt:lpstr>3. Моделирование с детьми дошкольного возраста в системе экологического образования и воспитания – это …</vt:lpstr>
      <vt:lpstr>Вторая страница:  «Развиваем речь»</vt:lpstr>
      <vt:lpstr>Игра «Мозговой штурм». 1. Какое из средств развития речи является ведущим:</vt:lpstr>
      <vt:lpstr>2. Что направлено на развитие словесного творчества детей:</vt:lpstr>
      <vt:lpstr>Третья страница: «Первые шаги в математику»</vt:lpstr>
      <vt:lpstr>Игра «Мозговой штурм» 1. Сенсорное восприятие как основа математического образования дошкольников – это …</vt:lpstr>
      <vt:lpstr>Четвертая страница: «Педагоги и родители»</vt:lpstr>
      <vt:lpstr>Игра «Мозговой штурм» 1. Кому принадлежит ведущая роль в воспитании детей:</vt:lpstr>
      <vt:lpstr>2. Выберите правильный ответ:</vt:lpstr>
      <vt:lpstr>Уважаемые, коллеги!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для педагогов</dc:title>
  <dc:creator>Виталик</dc:creator>
  <cp:lastModifiedBy>Виталик</cp:lastModifiedBy>
  <cp:revision>8</cp:revision>
  <dcterms:created xsi:type="dcterms:W3CDTF">2012-04-02T13:22:27Z</dcterms:created>
  <dcterms:modified xsi:type="dcterms:W3CDTF">2012-04-09T11:53:28Z</dcterms:modified>
</cp:coreProperties>
</file>